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0" r:id="rId1"/>
  </p:sldMasterIdLst>
  <p:notesMasterIdLst>
    <p:notesMasterId r:id="rId13"/>
  </p:notesMasterIdLst>
  <p:handoutMasterIdLst>
    <p:handoutMasterId r:id="rId14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77" r:id="rId12"/>
  </p:sldIdLst>
  <p:sldSz cx="1218882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pos="959">
          <p15:clr>
            <a:srgbClr val="A4A3A4"/>
          </p15:clr>
        </p15:guide>
        <p15:guide id="5" pos="67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FE7"/>
    <a:srgbClr val="7477F2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39" autoAdjust="0"/>
    <p:restoredTop sz="94660"/>
  </p:normalViewPr>
  <p:slideViewPr>
    <p:cSldViewPr>
      <p:cViewPr varScale="1">
        <p:scale>
          <a:sx n="59" d="100"/>
          <a:sy n="59" d="100"/>
        </p:scale>
        <p:origin x="76" y="268"/>
      </p:cViewPr>
      <p:guideLst>
        <p:guide orient="horz" pos="2160"/>
        <p:guide orient="horz" pos="384"/>
        <p:guide orient="horz" pos="3792"/>
        <p:guide pos="959"/>
        <p:guide pos="671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299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2-05T07:43:54.651" v="25" actId="790"/>
      <pc:docMkLst>
        <pc:docMk/>
      </pc:docMkLst>
      <pc:sldChg chg="modNotes">
        <pc:chgData name="Fake Test User" userId="SID-0" providerId="Test" clId="FakeClientId" dt="2018-12-05T07:41:14.888" v="0" actId="790"/>
        <pc:sldMkLst>
          <pc:docMk/>
          <pc:sldMk cId="2957189582" sldId="268"/>
        </pc:sldMkLst>
      </pc:sldChg>
      <pc:sldChg chg="modNotes">
        <pc:chgData name="Fake Test User" userId="SID-0" providerId="Test" clId="FakeClientId" dt="2018-12-05T07:41:17.075" v="1" actId="790"/>
        <pc:sldMkLst>
          <pc:docMk/>
          <pc:sldMk cId="3148110083" sldId="269"/>
        </pc:sldMkLst>
      </pc:sldChg>
      <pc:sldChg chg="modNotes">
        <pc:chgData name="Fake Test User" userId="SID-0" providerId="Test" clId="FakeClientId" dt="2018-12-05T07:41:19.153" v="2" actId="790"/>
        <pc:sldMkLst>
          <pc:docMk/>
          <pc:sldMk cId="1152966011" sldId="270"/>
        </pc:sldMkLst>
      </pc:sldChg>
      <pc:sldChg chg="modNotes">
        <pc:chgData name="Fake Test User" userId="SID-0" providerId="Test" clId="FakeClientId" dt="2018-12-05T07:41:21.310" v="3" actId="790"/>
        <pc:sldMkLst>
          <pc:docMk/>
          <pc:sldMk cId="1255868717" sldId="271"/>
        </pc:sldMkLst>
      </pc:sldChg>
      <pc:sldChg chg="modNotes">
        <pc:chgData name="Fake Test User" userId="SID-0" providerId="Test" clId="FakeClientId" dt="2018-12-05T07:41:23.513" v="4" actId="790"/>
        <pc:sldMkLst>
          <pc:docMk/>
          <pc:sldMk cId="3224243975" sldId="272"/>
        </pc:sldMkLst>
      </pc:sldChg>
      <pc:sldChg chg="modNotes">
        <pc:chgData name="Fake Test User" userId="SID-0" providerId="Test" clId="FakeClientId" dt="2018-12-05T07:41:25.794" v="5" actId="790"/>
        <pc:sldMkLst>
          <pc:docMk/>
          <pc:sldMk cId="3519010733" sldId="273"/>
        </pc:sldMkLst>
      </pc:sldChg>
      <pc:sldChg chg="modNotes">
        <pc:chgData name="Fake Test User" userId="SID-0" providerId="Test" clId="FakeClientId" dt="2018-12-05T07:41:28.044" v="6" actId="790"/>
        <pc:sldMkLst>
          <pc:docMk/>
          <pc:sldMk cId="515381222" sldId="274"/>
        </pc:sldMkLst>
      </pc:sldChg>
      <pc:sldChg chg="modNotes">
        <pc:chgData name="Fake Test User" userId="SID-0" providerId="Test" clId="FakeClientId" dt="2018-12-05T07:41:30.543" v="7" actId="790"/>
        <pc:sldMkLst>
          <pc:docMk/>
          <pc:sldMk cId="2819748410" sldId="275"/>
        </pc:sldMkLst>
      </pc:sldChg>
      <pc:sldChg chg="modNotes">
        <pc:chgData name="Fake Test User" userId="SID-0" providerId="Test" clId="FakeClientId" dt="2018-12-05T07:41:32.965" v="8" actId="790"/>
        <pc:sldMkLst>
          <pc:docMk/>
          <pc:sldMk cId="2585531345" sldId="276"/>
        </pc:sldMkLst>
      </pc:sldChg>
      <pc:sldChg chg="modNotes">
        <pc:chgData name="Fake Test User" userId="SID-0" providerId="Test" clId="FakeClientId" dt="2018-12-05T07:41:35.434" v="9" actId="790"/>
        <pc:sldMkLst>
          <pc:docMk/>
          <pc:sldMk cId="1200217142" sldId="277"/>
        </pc:sldMkLst>
      </pc:sldChg>
      <pc:sldChg chg="modNotes">
        <pc:chgData name="Fake Test User" userId="SID-0" providerId="Test" clId="FakeClientId" dt="2018-12-05T07:41:38.402" v="10" actId="790"/>
        <pc:sldMkLst>
          <pc:docMk/>
          <pc:sldMk cId="897847061" sldId="278"/>
        </pc:sldMkLst>
      </pc:sldChg>
      <pc:sldMasterChg chg="modSp modSldLayout">
        <pc:chgData name="Fake Test User" userId="SID-0" providerId="Test" clId="FakeClientId" dt="2018-12-05T07:42:49.061" v="23" actId="790"/>
        <pc:sldMasterMkLst>
          <pc:docMk/>
          <pc:sldMasterMk cId="3310681898" sldId="2147483924"/>
        </pc:sldMasterMkLst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2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3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4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5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6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7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8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9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11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12" creationId="{00000000-0000-0000-0000-000000000000}"/>
          </ac:spMkLst>
        </pc:spChg>
        <pc:spChg chg="mod">
          <ac:chgData name="Fake Test User" userId="SID-0" providerId="Test" clId="FakeClientId" dt="2018-12-05T07:42:16.875" v="11" actId="790"/>
          <ac:spMkLst>
            <pc:docMk/>
            <pc:sldMasterMk cId="3310681898" sldId="2147483924"/>
            <ac:spMk id="13" creationId="{00000000-0000-0000-0000-000000000000}"/>
          </ac:spMkLst>
        </pc:spChg>
        <pc:sldLayoutChg chg="modSp">
          <pc:chgData name="Fake Test User" userId="SID-0" providerId="Test" clId="FakeClientId" dt="2018-12-05T07:42:49.061" v="23" actId="790"/>
          <pc:sldLayoutMkLst>
            <pc:docMk/>
            <pc:sldMasterMk cId="3310681898" sldId="2147483924"/>
            <pc:sldLayoutMk cId="506475798" sldId="2147483914"/>
          </pc:sldLayoutMkLst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49.061" v="23" actId="790"/>
            <ac:spMkLst>
              <pc:docMk/>
              <pc:sldMasterMk cId="3310681898" sldId="2147483924"/>
              <pc:sldLayoutMk cId="506475798" sldId="214748391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19.531" v="12" actId="790"/>
          <pc:sldLayoutMkLst>
            <pc:docMk/>
            <pc:sldMasterMk cId="3310681898" sldId="2147483924"/>
            <pc:sldLayoutMk cId="4088169977" sldId="2147483925"/>
          </pc:sldLayoutMkLst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9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0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3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4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5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16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20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21" creationId="{00000000-0000-0000-0000-000000000000}"/>
            </ac:spMkLst>
          </pc:spChg>
          <pc:spChg chg="mod">
            <ac:chgData name="Fake Test User" userId="SID-0" providerId="Test" clId="FakeClientId" dt="2018-12-05T07:42:19.531" v="12" actId="790"/>
            <ac:spMkLst>
              <pc:docMk/>
              <pc:sldMasterMk cId="3310681898" sldId="2147483924"/>
              <pc:sldLayoutMk cId="4088169977" sldId="2147483925"/>
              <ac:spMk id="22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22.062" v="13" actId="790"/>
          <pc:sldLayoutMkLst>
            <pc:docMk/>
            <pc:sldMasterMk cId="3310681898" sldId="2147483924"/>
            <pc:sldLayoutMk cId="894591149" sldId="2147483926"/>
          </pc:sldLayoutMkLst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22.062" v="13" actId="790"/>
            <ac:spMkLst>
              <pc:docMk/>
              <pc:sldMasterMk cId="3310681898" sldId="2147483924"/>
              <pc:sldLayoutMk cId="894591149" sldId="2147483926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24.749" v="14" actId="790"/>
          <pc:sldLayoutMkLst>
            <pc:docMk/>
            <pc:sldMasterMk cId="3310681898" sldId="2147483924"/>
            <pc:sldLayoutMk cId="3484106010" sldId="2147483927"/>
          </pc:sldLayoutMkLst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24.749" v="14" actId="790"/>
            <ac:spMkLst>
              <pc:docMk/>
              <pc:sldMasterMk cId="3310681898" sldId="2147483924"/>
              <pc:sldLayoutMk cId="3484106010" sldId="2147483927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27.327" v="15" actId="790"/>
          <pc:sldLayoutMkLst>
            <pc:docMk/>
            <pc:sldMasterMk cId="3310681898" sldId="2147483924"/>
            <pc:sldLayoutMk cId="1512259294" sldId="2147483928"/>
          </pc:sldLayoutMkLst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42:27.327" v="15" actId="790"/>
            <ac:spMkLst>
              <pc:docMk/>
              <pc:sldMasterMk cId="3310681898" sldId="2147483924"/>
              <pc:sldLayoutMk cId="1512259294" sldId="2147483928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30.077" v="16" actId="790"/>
          <pc:sldLayoutMkLst>
            <pc:docMk/>
            <pc:sldMasterMk cId="3310681898" sldId="2147483924"/>
            <pc:sldLayoutMk cId="597700490" sldId="2147483929"/>
          </pc:sldLayoutMkLst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7:42:30.077" v="16" actId="790"/>
            <ac:spMkLst>
              <pc:docMk/>
              <pc:sldMasterMk cId="3310681898" sldId="2147483924"/>
              <pc:sldLayoutMk cId="597700490" sldId="2147483929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32.686" v="17" actId="790"/>
          <pc:sldLayoutMkLst>
            <pc:docMk/>
            <pc:sldMasterMk cId="3310681898" sldId="2147483924"/>
            <pc:sldLayoutMk cId="981316351" sldId="2147483930"/>
          </pc:sldLayoutMkLst>
          <pc:spChg chg="mod">
            <ac:chgData name="Fake Test User" userId="SID-0" providerId="Test" clId="FakeClientId" dt="2018-12-05T07:42:32.686" v="17" actId="790"/>
            <ac:spMkLst>
              <pc:docMk/>
              <pc:sldMasterMk cId="3310681898" sldId="2147483924"/>
              <pc:sldLayoutMk cId="981316351" sldId="2147483930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32.686" v="17" actId="790"/>
            <ac:spMkLst>
              <pc:docMk/>
              <pc:sldMasterMk cId="3310681898" sldId="2147483924"/>
              <pc:sldLayoutMk cId="981316351" sldId="2147483930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32.686" v="17" actId="790"/>
            <ac:spMkLst>
              <pc:docMk/>
              <pc:sldMasterMk cId="3310681898" sldId="2147483924"/>
              <pc:sldLayoutMk cId="981316351" sldId="2147483930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32.686" v="17" actId="790"/>
            <ac:spMkLst>
              <pc:docMk/>
              <pc:sldMasterMk cId="3310681898" sldId="2147483924"/>
              <pc:sldLayoutMk cId="981316351" sldId="2147483930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35.374" v="18" actId="790"/>
          <pc:sldLayoutMkLst>
            <pc:docMk/>
            <pc:sldMasterMk cId="3310681898" sldId="2147483924"/>
            <pc:sldLayoutMk cId="4030035370" sldId="2147483931"/>
          </pc:sldLayoutMkLst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7:42:35.374" v="18" actId="790"/>
            <ac:spMkLst>
              <pc:docMk/>
              <pc:sldMasterMk cId="3310681898" sldId="2147483924"/>
              <pc:sldLayoutMk cId="4030035370" sldId="2147483931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37.967" v="19" actId="790"/>
          <pc:sldLayoutMkLst>
            <pc:docMk/>
            <pc:sldMasterMk cId="3310681898" sldId="2147483924"/>
            <pc:sldLayoutMk cId="3616132146" sldId="2147483932"/>
          </pc:sldLayoutMkLst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42:37.967" v="19" actId="790"/>
            <ac:spMkLst>
              <pc:docMk/>
              <pc:sldMasterMk cId="3310681898" sldId="2147483924"/>
              <pc:sldLayoutMk cId="3616132146" sldId="2147483932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40.733" v="20" actId="790"/>
          <pc:sldLayoutMkLst>
            <pc:docMk/>
            <pc:sldMasterMk cId="3310681898" sldId="2147483924"/>
            <pc:sldLayoutMk cId="1931862729" sldId="2147483933"/>
          </pc:sldLayoutMkLst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42:40.733" v="20" actId="790"/>
            <ac:spMkLst>
              <pc:docMk/>
              <pc:sldMasterMk cId="3310681898" sldId="2147483924"/>
              <pc:sldLayoutMk cId="1931862729" sldId="2147483933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43.498" v="21" actId="790"/>
          <pc:sldLayoutMkLst>
            <pc:docMk/>
            <pc:sldMasterMk cId="3310681898" sldId="2147483924"/>
            <pc:sldLayoutMk cId="2223790522" sldId="2147483934"/>
          </pc:sldLayoutMkLst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43.498" v="21" actId="790"/>
            <ac:spMkLst>
              <pc:docMk/>
              <pc:sldMasterMk cId="3310681898" sldId="2147483924"/>
              <pc:sldLayoutMk cId="2223790522" sldId="214748393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42:46.139" v="22" actId="790"/>
          <pc:sldLayoutMkLst>
            <pc:docMk/>
            <pc:sldMasterMk cId="3310681898" sldId="2147483924"/>
            <pc:sldLayoutMk cId="2653419351" sldId="2147483935"/>
          </pc:sldLayoutMkLst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42:46.139" v="22" actId="790"/>
            <ac:spMkLst>
              <pc:docMk/>
              <pc:sldMasterMk cId="3310681898" sldId="2147483924"/>
              <pc:sldLayoutMk cId="2653419351" sldId="2147483935"/>
              <ac:spMk id="6" creationId="{00000000-0000-0000-0000-000000000000}"/>
            </ac:spMkLst>
          </pc:sp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8CAE2-C6FF-42AD-8E13-81BDC76D0392}" type="doc">
      <dgm:prSet loTypeId="urn:microsoft.com/office/officeart/2005/8/layout/vList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EA4B1A-1D9F-4FFE-999D-439E43DC7107}">
      <dgm:prSet/>
      <dgm:spPr/>
      <dgm:t>
        <a:bodyPr/>
        <a:lstStyle/>
        <a:p>
          <a:pPr rtl="0"/>
          <a:r>
            <a:rPr lang="ru-RU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Контроль за исполнением мер по противодействию коррупции в Невьянском городском округе</a:t>
          </a:r>
        </a:p>
        <a:p>
          <a:pPr rtl="0"/>
          <a:endParaRPr lang="ru-RU" b="1" dirty="0"/>
        </a:p>
      </dgm:t>
    </dgm:pt>
    <dgm:pt modelId="{2C40D0BB-175E-467F-BAC7-CEB24993F01E}" type="parTrans" cxnId="{279894CE-C367-4503-AB61-301842C58AB9}">
      <dgm:prSet/>
      <dgm:spPr/>
      <dgm:t>
        <a:bodyPr/>
        <a:lstStyle/>
        <a:p>
          <a:endParaRPr lang="ru-RU"/>
        </a:p>
      </dgm:t>
    </dgm:pt>
    <dgm:pt modelId="{C96878D0-8D5A-4A62-8A32-462E61541D9A}" type="sibTrans" cxnId="{279894CE-C367-4503-AB61-301842C58AB9}">
      <dgm:prSet/>
      <dgm:spPr/>
      <dgm:t>
        <a:bodyPr/>
        <a:lstStyle/>
        <a:p>
          <a:endParaRPr lang="ru-RU"/>
        </a:p>
      </dgm:t>
    </dgm:pt>
    <dgm:pt modelId="{1AF043FC-A3A5-4A16-B5E9-843DB0B2FD0A}">
      <dgm:prSet/>
      <dgm:spPr/>
      <dgm:t>
        <a:bodyPr/>
        <a:lstStyle/>
        <a:p>
          <a:pPr rtl="0"/>
          <a:r>
            <a:rPr lang="ru-RU" i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Социологический опрос уровня восприятия коррупции</a:t>
          </a:r>
          <a:endParaRPr lang="ru-RU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DB9966-CB93-46C2-9926-5B7826564272}" type="parTrans" cxnId="{9BE7530F-A6D5-40A5-8F4E-7C04C5802079}">
      <dgm:prSet/>
      <dgm:spPr/>
      <dgm:t>
        <a:bodyPr/>
        <a:lstStyle/>
        <a:p>
          <a:endParaRPr lang="ru-RU"/>
        </a:p>
      </dgm:t>
    </dgm:pt>
    <dgm:pt modelId="{58B93B97-FC31-4F12-AAAF-42F71B07DF3E}" type="sibTrans" cxnId="{9BE7530F-A6D5-40A5-8F4E-7C04C5802079}">
      <dgm:prSet/>
      <dgm:spPr/>
      <dgm:t>
        <a:bodyPr/>
        <a:lstStyle/>
        <a:p>
          <a:endParaRPr lang="ru-RU"/>
        </a:p>
      </dgm:t>
    </dgm:pt>
    <dgm:pt modelId="{C89AD560-04CD-4C96-9EB0-ABBF907FCAC4}">
      <dgm:prSet/>
      <dgm:spPr/>
      <dgm:t>
        <a:bodyPr/>
        <a:lstStyle/>
        <a:p>
          <a:pPr rtl="0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Рассмотрение правоприменительной практики по результатам вступивших в законную силу решений судов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E1DFAA-F8D5-45BF-98CA-9FCA6A90756E}" type="parTrans" cxnId="{B6F21B7A-308D-45EF-8FD4-048C19019EB8}">
      <dgm:prSet/>
      <dgm:spPr/>
      <dgm:t>
        <a:bodyPr/>
        <a:lstStyle/>
        <a:p>
          <a:endParaRPr lang="ru-RU"/>
        </a:p>
      </dgm:t>
    </dgm:pt>
    <dgm:pt modelId="{23C18B12-7E47-489F-A5B8-B5CE844DA26C}" type="sibTrans" cxnId="{B6F21B7A-308D-45EF-8FD4-048C19019EB8}">
      <dgm:prSet/>
      <dgm:spPr/>
      <dgm:t>
        <a:bodyPr/>
        <a:lstStyle/>
        <a:p>
          <a:endParaRPr lang="ru-RU"/>
        </a:p>
      </dgm:t>
    </dgm:pt>
    <dgm:pt modelId="{049F546E-02A8-40B8-A542-C51BE46EE141}">
      <dgm:prSet/>
      <dgm:spPr/>
      <dgm:t>
        <a:bodyPr/>
        <a:lstStyle/>
        <a:p>
          <a:pPr rtl="0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 практики применения организационных, разъяснительных и иных мер по недопущению должностными лицами коррупционного поведения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0A44BD-ADAC-4DCB-9F61-FB585964DE6A}" type="parTrans" cxnId="{D6CC77E6-658F-4130-9D32-8AE7A4417B75}">
      <dgm:prSet/>
      <dgm:spPr/>
      <dgm:t>
        <a:bodyPr/>
        <a:lstStyle/>
        <a:p>
          <a:endParaRPr lang="ru-RU"/>
        </a:p>
      </dgm:t>
    </dgm:pt>
    <dgm:pt modelId="{7E5A8C77-F43F-41C3-A644-0225E326D44C}" type="sibTrans" cxnId="{D6CC77E6-658F-4130-9D32-8AE7A4417B75}">
      <dgm:prSet/>
      <dgm:spPr/>
      <dgm:t>
        <a:bodyPr/>
        <a:lstStyle/>
        <a:p>
          <a:endParaRPr lang="ru-RU"/>
        </a:p>
      </dgm:t>
    </dgm:pt>
    <dgm:pt modelId="{02211B91-10E2-4E57-9A48-3A313F6BF792}">
      <dgm:prSet/>
      <dgm:spPr/>
      <dgm:t>
        <a:bodyPr/>
        <a:lstStyle/>
        <a:p>
          <a:pPr rtl="0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Контроль и анализ ситуации по соблюдению гражданскими служащими ограничений, запретов, требований о предотвращении или урегулировании конфликта интересов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8EEB61-2C4F-4976-9C3A-95BDD59E9DE5}" type="parTrans" cxnId="{0678C9F9-A1DA-4F66-8E0F-62F0ACE57D18}">
      <dgm:prSet/>
      <dgm:spPr/>
      <dgm:t>
        <a:bodyPr/>
        <a:lstStyle/>
        <a:p>
          <a:endParaRPr lang="ru-RU"/>
        </a:p>
      </dgm:t>
    </dgm:pt>
    <dgm:pt modelId="{0BFE32DA-A639-4536-8696-54C1DCCDEE06}" type="sibTrans" cxnId="{0678C9F9-A1DA-4F66-8E0F-62F0ACE57D18}">
      <dgm:prSet/>
      <dgm:spPr/>
      <dgm:t>
        <a:bodyPr/>
        <a:lstStyle/>
        <a:p>
          <a:endParaRPr lang="ru-RU"/>
        </a:p>
      </dgm:t>
    </dgm:pt>
    <dgm:pt modelId="{9192D597-B297-4CCC-8688-E91F945C65AC}">
      <dgm:prSet/>
      <dgm:spPr/>
      <dgm:t>
        <a:bodyPr/>
        <a:lstStyle/>
        <a:p>
          <a:pPr rtl="0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Мониторинг состояния и эффективности противодействия коррупции, анализ реализации Плана по противодействию коррупции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D3BD54-5A3B-4D05-B41D-6C07E9FEE7DA}" type="parTrans" cxnId="{EA016347-BDF0-4F53-B37C-FE05E530C67D}">
      <dgm:prSet/>
      <dgm:spPr/>
      <dgm:t>
        <a:bodyPr/>
        <a:lstStyle/>
        <a:p>
          <a:endParaRPr lang="ru-RU"/>
        </a:p>
      </dgm:t>
    </dgm:pt>
    <dgm:pt modelId="{A3B089B2-7E7C-4EAD-8653-202042D23703}" type="sibTrans" cxnId="{EA016347-BDF0-4F53-B37C-FE05E530C67D}">
      <dgm:prSet/>
      <dgm:spPr/>
      <dgm:t>
        <a:bodyPr/>
        <a:lstStyle/>
        <a:p>
          <a:endParaRPr lang="ru-RU"/>
        </a:p>
      </dgm:t>
    </dgm:pt>
    <dgm:pt modelId="{84FBFF47-1102-4807-87BF-F99184A222CF}" type="pres">
      <dgm:prSet presAssocID="{A558CAE2-C6FF-42AD-8E13-81BDC76D039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CFD56C-E48F-49EB-BFE1-B6F7E07CAF9D}" type="pres">
      <dgm:prSet presAssocID="{DEEA4B1A-1D9F-4FFE-999D-439E43DC7107}" presName="comp" presStyleCnt="0"/>
      <dgm:spPr/>
    </dgm:pt>
    <dgm:pt modelId="{EEF7A4C6-82A6-4F76-94EA-60E69F614D43}" type="pres">
      <dgm:prSet presAssocID="{DEEA4B1A-1D9F-4FFE-999D-439E43DC7107}" presName="box" presStyleLbl="node1" presStyleIdx="0" presStyleCnt="6"/>
      <dgm:spPr/>
      <dgm:t>
        <a:bodyPr/>
        <a:lstStyle/>
        <a:p>
          <a:endParaRPr lang="ru-RU"/>
        </a:p>
      </dgm:t>
    </dgm:pt>
    <dgm:pt modelId="{49C6B5AB-6334-41CD-9E64-BEAC37CF0357}" type="pres">
      <dgm:prSet presAssocID="{DEEA4B1A-1D9F-4FFE-999D-439E43DC7107}" presName="img" presStyleLbl="fgImgPlace1" presStyleIdx="0" presStyleCnt="6" custScaleX="359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68CBF5F-9831-496C-96DF-E945AC5AAC84}" type="pres">
      <dgm:prSet presAssocID="{DEEA4B1A-1D9F-4FFE-999D-439E43DC7107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C311F-4973-4416-812F-3EBC42B1A731}" type="pres">
      <dgm:prSet presAssocID="{C96878D0-8D5A-4A62-8A32-462E61541D9A}" presName="spacer" presStyleCnt="0"/>
      <dgm:spPr/>
    </dgm:pt>
    <dgm:pt modelId="{5452C1C5-3839-482B-B091-4349F8A8D2BD}" type="pres">
      <dgm:prSet presAssocID="{1AF043FC-A3A5-4A16-B5E9-843DB0B2FD0A}" presName="comp" presStyleCnt="0"/>
      <dgm:spPr/>
    </dgm:pt>
    <dgm:pt modelId="{F9FC9CFA-8540-4C36-8791-F9902AB8D928}" type="pres">
      <dgm:prSet presAssocID="{1AF043FC-A3A5-4A16-B5E9-843DB0B2FD0A}" presName="box" presStyleLbl="node1" presStyleIdx="1" presStyleCnt="6"/>
      <dgm:spPr/>
      <dgm:t>
        <a:bodyPr/>
        <a:lstStyle/>
        <a:p>
          <a:endParaRPr lang="ru-RU"/>
        </a:p>
      </dgm:t>
    </dgm:pt>
    <dgm:pt modelId="{CF547130-9A9A-47AF-8346-C43505C365E5}" type="pres">
      <dgm:prSet presAssocID="{1AF043FC-A3A5-4A16-B5E9-843DB0B2FD0A}" presName="img" presStyleLbl="fgImgPlace1" presStyleIdx="1" presStyleCnt="6" custScaleX="359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9B11AC6-D819-462E-B186-8230908A7B6A}" type="pres">
      <dgm:prSet presAssocID="{1AF043FC-A3A5-4A16-B5E9-843DB0B2FD0A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5FD48-AF7F-4857-BB59-C4225EE9B35F}" type="pres">
      <dgm:prSet presAssocID="{58B93B97-FC31-4F12-AAAF-42F71B07DF3E}" presName="spacer" presStyleCnt="0"/>
      <dgm:spPr/>
    </dgm:pt>
    <dgm:pt modelId="{76B399D7-0B13-414F-B58A-C68AE49E9E6A}" type="pres">
      <dgm:prSet presAssocID="{C89AD560-04CD-4C96-9EB0-ABBF907FCAC4}" presName="comp" presStyleCnt="0"/>
      <dgm:spPr/>
    </dgm:pt>
    <dgm:pt modelId="{DA9FBF07-1D7A-47BE-BD2C-BA23285EB705}" type="pres">
      <dgm:prSet presAssocID="{C89AD560-04CD-4C96-9EB0-ABBF907FCAC4}" presName="box" presStyleLbl="node1" presStyleIdx="2" presStyleCnt="6"/>
      <dgm:spPr/>
      <dgm:t>
        <a:bodyPr/>
        <a:lstStyle/>
        <a:p>
          <a:endParaRPr lang="ru-RU"/>
        </a:p>
      </dgm:t>
    </dgm:pt>
    <dgm:pt modelId="{C0BCF407-BF0A-404B-825C-099974CD12EE}" type="pres">
      <dgm:prSet presAssocID="{C89AD560-04CD-4C96-9EB0-ABBF907FCAC4}" presName="img" presStyleLbl="fgImgPlace1" presStyleIdx="2" presStyleCnt="6" custScaleX="359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E523F05-B51C-45FC-ABDD-C06D88C01DD6}" type="pres">
      <dgm:prSet presAssocID="{C89AD560-04CD-4C96-9EB0-ABBF907FCAC4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64F8F-A044-4233-82D6-C6B8B2D75A43}" type="pres">
      <dgm:prSet presAssocID="{23C18B12-7E47-489F-A5B8-B5CE844DA26C}" presName="spacer" presStyleCnt="0"/>
      <dgm:spPr/>
    </dgm:pt>
    <dgm:pt modelId="{A2DC004C-5038-4355-BB28-E6F1179F25D1}" type="pres">
      <dgm:prSet presAssocID="{049F546E-02A8-40B8-A542-C51BE46EE141}" presName="comp" presStyleCnt="0"/>
      <dgm:spPr/>
    </dgm:pt>
    <dgm:pt modelId="{C336EC10-F81D-48F2-A8D3-CFC86C910CEA}" type="pres">
      <dgm:prSet presAssocID="{049F546E-02A8-40B8-A542-C51BE46EE141}" presName="box" presStyleLbl="node1" presStyleIdx="3" presStyleCnt="6"/>
      <dgm:spPr/>
      <dgm:t>
        <a:bodyPr/>
        <a:lstStyle/>
        <a:p>
          <a:endParaRPr lang="ru-RU"/>
        </a:p>
      </dgm:t>
    </dgm:pt>
    <dgm:pt modelId="{BFE65784-2D34-4AD8-B601-E71C8F0C404E}" type="pres">
      <dgm:prSet presAssocID="{049F546E-02A8-40B8-A542-C51BE46EE141}" presName="img" presStyleLbl="fgImgPlace1" presStyleIdx="3" presStyleCnt="6" custScaleX="359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A24CE8-3E06-4A78-B882-01A97DA256DD}" type="pres">
      <dgm:prSet presAssocID="{049F546E-02A8-40B8-A542-C51BE46EE141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41AC5-A511-4DA7-8B7C-1BB957D1DC9A}" type="pres">
      <dgm:prSet presAssocID="{7E5A8C77-F43F-41C3-A644-0225E326D44C}" presName="spacer" presStyleCnt="0"/>
      <dgm:spPr/>
    </dgm:pt>
    <dgm:pt modelId="{DBAD7B93-7049-4DC9-8150-27225A1531C7}" type="pres">
      <dgm:prSet presAssocID="{02211B91-10E2-4E57-9A48-3A313F6BF792}" presName="comp" presStyleCnt="0"/>
      <dgm:spPr/>
    </dgm:pt>
    <dgm:pt modelId="{5FDBE133-0EC2-467B-A437-6EA12CE9146A}" type="pres">
      <dgm:prSet presAssocID="{02211B91-10E2-4E57-9A48-3A313F6BF792}" presName="box" presStyleLbl="node1" presStyleIdx="4" presStyleCnt="6"/>
      <dgm:spPr/>
      <dgm:t>
        <a:bodyPr/>
        <a:lstStyle/>
        <a:p>
          <a:endParaRPr lang="ru-RU"/>
        </a:p>
      </dgm:t>
    </dgm:pt>
    <dgm:pt modelId="{F3A48336-72A4-4A08-A5B7-97D9F96399C8}" type="pres">
      <dgm:prSet presAssocID="{02211B91-10E2-4E57-9A48-3A313F6BF792}" presName="img" presStyleLbl="fgImgPlace1" presStyleIdx="4" presStyleCnt="6" custScaleX="359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7DBD4EB-96FB-465A-A2F9-479CB73CA9D7}" type="pres">
      <dgm:prSet presAssocID="{02211B91-10E2-4E57-9A48-3A313F6BF792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F8688-0B61-4726-B659-045140D82474}" type="pres">
      <dgm:prSet presAssocID="{0BFE32DA-A639-4536-8696-54C1DCCDEE06}" presName="spacer" presStyleCnt="0"/>
      <dgm:spPr/>
    </dgm:pt>
    <dgm:pt modelId="{25540EA5-90F1-4DF2-A8EC-78F1D5EC7524}" type="pres">
      <dgm:prSet presAssocID="{9192D597-B297-4CCC-8688-E91F945C65AC}" presName="comp" presStyleCnt="0"/>
      <dgm:spPr/>
    </dgm:pt>
    <dgm:pt modelId="{F9A7BABF-0A6A-4F7F-AD5E-572FBE706A27}" type="pres">
      <dgm:prSet presAssocID="{9192D597-B297-4CCC-8688-E91F945C65AC}" presName="box" presStyleLbl="node1" presStyleIdx="5" presStyleCnt="6"/>
      <dgm:spPr/>
      <dgm:t>
        <a:bodyPr/>
        <a:lstStyle/>
        <a:p>
          <a:endParaRPr lang="ru-RU"/>
        </a:p>
      </dgm:t>
    </dgm:pt>
    <dgm:pt modelId="{33C359B6-80E1-43A1-A295-F4DD4FD5C472}" type="pres">
      <dgm:prSet presAssocID="{9192D597-B297-4CCC-8688-E91F945C65AC}" presName="img" presStyleLbl="fgImgPlace1" presStyleIdx="5" presStyleCnt="6" custScaleX="359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0BFB98F-871A-48E1-AEA5-DBB7090E6F64}" type="pres">
      <dgm:prSet presAssocID="{9192D597-B297-4CCC-8688-E91F945C65AC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E15DA5-7A78-46F4-85F9-DB2043A4E09E}" type="presOf" srcId="{02211B91-10E2-4E57-9A48-3A313F6BF792}" destId="{5FDBE133-0EC2-467B-A437-6EA12CE9146A}" srcOrd="0" destOrd="0" presId="urn:microsoft.com/office/officeart/2005/8/layout/vList4"/>
    <dgm:cxn modelId="{91A30F69-183F-4D2C-8814-ACC1CAB5B8A7}" type="presOf" srcId="{C89AD560-04CD-4C96-9EB0-ABBF907FCAC4}" destId="{8E523F05-B51C-45FC-ABDD-C06D88C01DD6}" srcOrd="1" destOrd="0" presId="urn:microsoft.com/office/officeart/2005/8/layout/vList4"/>
    <dgm:cxn modelId="{468BFFA6-025F-4B1D-8FEA-EB43206A6B40}" type="presOf" srcId="{9192D597-B297-4CCC-8688-E91F945C65AC}" destId="{F9A7BABF-0A6A-4F7F-AD5E-572FBE706A27}" srcOrd="0" destOrd="0" presId="urn:microsoft.com/office/officeart/2005/8/layout/vList4"/>
    <dgm:cxn modelId="{9BE7530F-A6D5-40A5-8F4E-7C04C5802079}" srcId="{A558CAE2-C6FF-42AD-8E13-81BDC76D0392}" destId="{1AF043FC-A3A5-4A16-B5E9-843DB0B2FD0A}" srcOrd="1" destOrd="0" parTransId="{C1DB9966-CB93-46C2-9926-5B7826564272}" sibTransId="{58B93B97-FC31-4F12-AAAF-42F71B07DF3E}"/>
    <dgm:cxn modelId="{A0FF1393-246E-49FE-A58C-6B1FFF18BDD9}" type="presOf" srcId="{1AF043FC-A3A5-4A16-B5E9-843DB0B2FD0A}" destId="{59B11AC6-D819-462E-B186-8230908A7B6A}" srcOrd="1" destOrd="0" presId="urn:microsoft.com/office/officeart/2005/8/layout/vList4"/>
    <dgm:cxn modelId="{8F8A6E3F-373A-4B95-A749-511809EF018C}" type="presOf" srcId="{049F546E-02A8-40B8-A542-C51BE46EE141}" destId="{54A24CE8-3E06-4A78-B882-01A97DA256DD}" srcOrd="1" destOrd="0" presId="urn:microsoft.com/office/officeart/2005/8/layout/vList4"/>
    <dgm:cxn modelId="{3D88C39D-F26D-49F5-BCC9-0C327642E15D}" type="presOf" srcId="{DEEA4B1A-1D9F-4FFE-999D-439E43DC7107}" destId="{668CBF5F-9831-496C-96DF-E945AC5AAC84}" srcOrd="1" destOrd="0" presId="urn:microsoft.com/office/officeart/2005/8/layout/vList4"/>
    <dgm:cxn modelId="{E09658D6-1F63-4C65-A546-AB522BCAABC4}" type="presOf" srcId="{049F546E-02A8-40B8-A542-C51BE46EE141}" destId="{C336EC10-F81D-48F2-A8D3-CFC86C910CEA}" srcOrd="0" destOrd="0" presId="urn:microsoft.com/office/officeart/2005/8/layout/vList4"/>
    <dgm:cxn modelId="{B6F21B7A-308D-45EF-8FD4-048C19019EB8}" srcId="{A558CAE2-C6FF-42AD-8E13-81BDC76D0392}" destId="{C89AD560-04CD-4C96-9EB0-ABBF907FCAC4}" srcOrd="2" destOrd="0" parTransId="{21E1DFAA-F8D5-45BF-98CA-9FCA6A90756E}" sibTransId="{23C18B12-7E47-489F-A5B8-B5CE844DA26C}"/>
    <dgm:cxn modelId="{58FA28B2-85AE-44DB-82BD-26FB430040F2}" type="presOf" srcId="{9192D597-B297-4CCC-8688-E91F945C65AC}" destId="{30BFB98F-871A-48E1-AEA5-DBB7090E6F64}" srcOrd="1" destOrd="0" presId="urn:microsoft.com/office/officeart/2005/8/layout/vList4"/>
    <dgm:cxn modelId="{A56654D0-2984-4237-A402-F030DDCA4F39}" type="presOf" srcId="{C89AD560-04CD-4C96-9EB0-ABBF907FCAC4}" destId="{DA9FBF07-1D7A-47BE-BD2C-BA23285EB705}" srcOrd="0" destOrd="0" presId="urn:microsoft.com/office/officeart/2005/8/layout/vList4"/>
    <dgm:cxn modelId="{9B3DAB19-A4BE-42A3-ACAB-9D40EFE9A5F6}" type="presOf" srcId="{A558CAE2-C6FF-42AD-8E13-81BDC76D0392}" destId="{84FBFF47-1102-4807-87BF-F99184A222CF}" srcOrd="0" destOrd="0" presId="urn:microsoft.com/office/officeart/2005/8/layout/vList4"/>
    <dgm:cxn modelId="{12534869-4814-4667-8E28-A74ECD91AFDE}" type="presOf" srcId="{1AF043FC-A3A5-4A16-B5E9-843DB0B2FD0A}" destId="{F9FC9CFA-8540-4C36-8791-F9902AB8D928}" srcOrd="0" destOrd="0" presId="urn:microsoft.com/office/officeart/2005/8/layout/vList4"/>
    <dgm:cxn modelId="{0678C9F9-A1DA-4F66-8E0F-62F0ACE57D18}" srcId="{A558CAE2-C6FF-42AD-8E13-81BDC76D0392}" destId="{02211B91-10E2-4E57-9A48-3A313F6BF792}" srcOrd="4" destOrd="0" parTransId="{708EEB61-2C4F-4976-9C3A-95BDD59E9DE5}" sibTransId="{0BFE32DA-A639-4536-8696-54C1DCCDEE06}"/>
    <dgm:cxn modelId="{2A9DC25B-52B3-4243-A24A-C7F1C10DB94C}" type="presOf" srcId="{DEEA4B1A-1D9F-4FFE-999D-439E43DC7107}" destId="{EEF7A4C6-82A6-4F76-94EA-60E69F614D43}" srcOrd="0" destOrd="0" presId="urn:microsoft.com/office/officeart/2005/8/layout/vList4"/>
    <dgm:cxn modelId="{D6CC77E6-658F-4130-9D32-8AE7A4417B75}" srcId="{A558CAE2-C6FF-42AD-8E13-81BDC76D0392}" destId="{049F546E-02A8-40B8-A542-C51BE46EE141}" srcOrd="3" destOrd="0" parTransId="{5A0A44BD-ADAC-4DCB-9F61-FB585964DE6A}" sibTransId="{7E5A8C77-F43F-41C3-A644-0225E326D44C}"/>
    <dgm:cxn modelId="{EA016347-BDF0-4F53-B37C-FE05E530C67D}" srcId="{A558CAE2-C6FF-42AD-8E13-81BDC76D0392}" destId="{9192D597-B297-4CCC-8688-E91F945C65AC}" srcOrd="5" destOrd="0" parTransId="{31D3BD54-5A3B-4D05-B41D-6C07E9FEE7DA}" sibTransId="{A3B089B2-7E7C-4EAD-8653-202042D23703}"/>
    <dgm:cxn modelId="{279894CE-C367-4503-AB61-301842C58AB9}" srcId="{A558CAE2-C6FF-42AD-8E13-81BDC76D0392}" destId="{DEEA4B1A-1D9F-4FFE-999D-439E43DC7107}" srcOrd="0" destOrd="0" parTransId="{2C40D0BB-175E-467F-BAC7-CEB24993F01E}" sibTransId="{C96878D0-8D5A-4A62-8A32-462E61541D9A}"/>
    <dgm:cxn modelId="{6E7B6016-E32E-4F0F-BC0A-89A89A680F35}" type="presOf" srcId="{02211B91-10E2-4E57-9A48-3A313F6BF792}" destId="{87DBD4EB-96FB-465A-A2F9-479CB73CA9D7}" srcOrd="1" destOrd="0" presId="urn:microsoft.com/office/officeart/2005/8/layout/vList4"/>
    <dgm:cxn modelId="{346E5F3F-34C8-4FCF-B2D6-5052AABEDE50}" type="presParOf" srcId="{84FBFF47-1102-4807-87BF-F99184A222CF}" destId="{E3CFD56C-E48F-49EB-BFE1-B6F7E07CAF9D}" srcOrd="0" destOrd="0" presId="urn:microsoft.com/office/officeart/2005/8/layout/vList4"/>
    <dgm:cxn modelId="{5EED553D-3A41-4EF7-88D8-B92C03F5217C}" type="presParOf" srcId="{E3CFD56C-E48F-49EB-BFE1-B6F7E07CAF9D}" destId="{EEF7A4C6-82A6-4F76-94EA-60E69F614D43}" srcOrd="0" destOrd="0" presId="urn:microsoft.com/office/officeart/2005/8/layout/vList4"/>
    <dgm:cxn modelId="{C43BF31D-F3B1-4A19-8E24-119EE85442B8}" type="presParOf" srcId="{E3CFD56C-E48F-49EB-BFE1-B6F7E07CAF9D}" destId="{49C6B5AB-6334-41CD-9E64-BEAC37CF0357}" srcOrd="1" destOrd="0" presId="urn:microsoft.com/office/officeart/2005/8/layout/vList4"/>
    <dgm:cxn modelId="{953A8670-3020-49F2-9AAD-0BA6A4D50F12}" type="presParOf" srcId="{E3CFD56C-E48F-49EB-BFE1-B6F7E07CAF9D}" destId="{668CBF5F-9831-496C-96DF-E945AC5AAC84}" srcOrd="2" destOrd="0" presId="urn:microsoft.com/office/officeart/2005/8/layout/vList4"/>
    <dgm:cxn modelId="{73548291-841C-4E44-9CB9-760170866B88}" type="presParOf" srcId="{84FBFF47-1102-4807-87BF-F99184A222CF}" destId="{4DBC311F-4973-4416-812F-3EBC42B1A731}" srcOrd="1" destOrd="0" presId="urn:microsoft.com/office/officeart/2005/8/layout/vList4"/>
    <dgm:cxn modelId="{2F249713-C579-4A13-8DB8-0AF9217C0E35}" type="presParOf" srcId="{84FBFF47-1102-4807-87BF-F99184A222CF}" destId="{5452C1C5-3839-482B-B091-4349F8A8D2BD}" srcOrd="2" destOrd="0" presId="urn:microsoft.com/office/officeart/2005/8/layout/vList4"/>
    <dgm:cxn modelId="{4980258D-3297-4832-8DF7-79D259D9EE05}" type="presParOf" srcId="{5452C1C5-3839-482B-B091-4349F8A8D2BD}" destId="{F9FC9CFA-8540-4C36-8791-F9902AB8D928}" srcOrd="0" destOrd="0" presId="urn:microsoft.com/office/officeart/2005/8/layout/vList4"/>
    <dgm:cxn modelId="{E0298833-3A32-4C76-B69E-713B129E0282}" type="presParOf" srcId="{5452C1C5-3839-482B-B091-4349F8A8D2BD}" destId="{CF547130-9A9A-47AF-8346-C43505C365E5}" srcOrd="1" destOrd="0" presId="urn:microsoft.com/office/officeart/2005/8/layout/vList4"/>
    <dgm:cxn modelId="{3E9D68D8-4035-4637-B445-D88352D09566}" type="presParOf" srcId="{5452C1C5-3839-482B-B091-4349F8A8D2BD}" destId="{59B11AC6-D819-462E-B186-8230908A7B6A}" srcOrd="2" destOrd="0" presId="urn:microsoft.com/office/officeart/2005/8/layout/vList4"/>
    <dgm:cxn modelId="{256F17F6-AE13-4280-BA54-08BCDCFB5977}" type="presParOf" srcId="{84FBFF47-1102-4807-87BF-F99184A222CF}" destId="{9D05FD48-AF7F-4857-BB59-C4225EE9B35F}" srcOrd="3" destOrd="0" presId="urn:microsoft.com/office/officeart/2005/8/layout/vList4"/>
    <dgm:cxn modelId="{40F6FADD-708F-4059-A296-A1AED9C023EF}" type="presParOf" srcId="{84FBFF47-1102-4807-87BF-F99184A222CF}" destId="{76B399D7-0B13-414F-B58A-C68AE49E9E6A}" srcOrd="4" destOrd="0" presId="urn:microsoft.com/office/officeart/2005/8/layout/vList4"/>
    <dgm:cxn modelId="{27ADA4B2-C189-4AA9-BE2F-5DEF0D7F0229}" type="presParOf" srcId="{76B399D7-0B13-414F-B58A-C68AE49E9E6A}" destId="{DA9FBF07-1D7A-47BE-BD2C-BA23285EB705}" srcOrd="0" destOrd="0" presId="urn:microsoft.com/office/officeart/2005/8/layout/vList4"/>
    <dgm:cxn modelId="{1C6C20E1-EFF9-42F8-B304-3E8A014E8BED}" type="presParOf" srcId="{76B399D7-0B13-414F-B58A-C68AE49E9E6A}" destId="{C0BCF407-BF0A-404B-825C-099974CD12EE}" srcOrd="1" destOrd="0" presId="urn:microsoft.com/office/officeart/2005/8/layout/vList4"/>
    <dgm:cxn modelId="{E5DFBFE0-498F-4FF5-B0DA-19753E59AD39}" type="presParOf" srcId="{76B399D7-0B13-414F-B58A-C68AE49E9E6A}" destId="{8E523F05-B51C-45FC-ABDD-C06D88C01DD6}" srcOrd="2" destOrd="0" presId="urn:microsoft.com/office/officeart/2005/8/layout/vList4"/>
    <dgm:cxn modelId="{28B3782D-D869-40A4-9212-06EB34729964}" type="presParOf" srcId="{84FBFF47-1102-4807-87BF-F99184A222CF}" destId="{6B964F8F-A044-4233-82D6-C6B8B2D75A43}" srcOrd="5" destOrd="0" presId="urn:microsoft.com/office/officeart/2005/8/layout/vList4"/>
    <dgm:cxn modelId="{928FA639-1056-41FE-87DE-597855442E29}" type="presParOf" srcId="{84FBFF47-1102-4807-87BF-F99184A222CF}" destId="{A2DC004C-5038-4355-BB28-E6F1179F25D1}" srcOrd="6" destOrd="0" presId="urn:microsoft.com/office/officeart/2005/8/layout/vList4"/>
    <dgm:cxn modelId="{5262699D-FC7B-4221-A5BD-D42B212CC017}" type="presParOf" srcId="{A2DC004C-5038-4355-BB28-E6F1179F25D1}" destId="{C336EC10-F81D-48F2-A8D3-CFC86C910CEA}" srcOrd="0" destOrd="0" presId="urn:microsoft.com/office/officeart/2005/8/layout/vList4"/>
    <dgm:cxn modelId="{BC6A69AD-0AB9-43BB-BF32-17DB978058DB}" type="presParOf" srcId="{A2DC004C-5038-4355-BB28-E6F1179F25D1}" destId="{BFE65784-2D34-4AD8-B601-E71C8F0C404E}" srcOrd="1" destOrd="0" presId="urn:microsoft.com/office/officeart/2005/8/layout/vList4"/>
    <dgm:cxn modelId="{6A122019-7FCD-499D-BA9C-668CED413AAC}" type="presParOf" srcId="{A2DC004C-5038-4355-BB28-E6F1179F25D1}" destId="{54A24CE8-3E06-4A78-B882-01A97DA256DD}" srcOrd="2" destOrd="0" presId="urn:microsoft.com/office/officeart/2005/8/layout/vList4"/>
    <dgm:cxn modelId="{90A5B920-C6A7-4571-A383-548CFBC8202C}" type="presParOf" srcId="{84FBFF47-1102-4807-87BF-F99184A222CF}" destId="{05B41AC5-A511-4DA7-8B7C-1BB957D1DC9A}" srcOrd="7" destOrd="0" presId="urn:microsoft.com/office/officeart/2005/8/layout/vList4"/>
    <dgm:cxn modelId="{3098D953-DF4E-4123-A0D7-99239BDE78A9}" type="presParOf" srcId="{84FBFF47-1102-4807-87BF-F99184A222CF}" destId="{DBAD7B93-7049-4DC9-8150-27225A1531C7}" srcOrd="8" destOrd="0" presId="urn:microsoft.com/office/officeart/2005/8/layout/vList4"/>
    <dgm:cxn modelId="{7049B687-022E-423A-8A34-4CE52D18B93D}" type="presParOf" srcId="{DBAD7B93-7049-4DC9-8150-27225A1531C7}" destId="{5FDBE133-0EC2-467B-A437-6EA12CE9146A}" srcOrd="0" destOrd="0" presId="urn:microsoft.com/office/officeart/2005/8/layout/vList4"/>
    <dgm:cxn modelId="{4ACEC3FE-C7E6-42BB-B9C8-68C4991A0FFA}" type="presParOf" srcId="{DBAD7B93-7049-4DC9-8150-27225A1531C7}" destId="{F3A48336-72A4-4A08-A5B7-97D9F96399C8}" srcOrd="1" destOrd="0" presId="urn:microsoft.com/office/officeart/2005/8/layout/vList4"/>
    <dgm:cxn modelId="{A2CAF3F1-D4B4-4F70-889C-B53083525AD2}" type="presParOf" srcId="{DBAD7B93-7049-4DC9-8150-27225A1531C7}" destId="{87DBD4EB-96FB-465A-A2F9-479CB73CA9D7}" srcOrd="2" destOrd="0" presId="urn:microsoft.com/office/officeart/2005/8/layout/vList4"/>
    <dgm:cxn modelId="{8D2F9C5B-598F-4BC9-9A68-129285CD05A0}" type="presParOf" srcId="{84FBFF47-1102-4807-87BF-F99184A222CF}" destId="{0D8F8688-0B61-4726-B659-045140D82474}" srcOrd="9" destOrd="0" presId="urn:microsoft.com/office/officeart/2005/8/layout/vList4"/>
    <dgm:cxn modelId="{8C6AEBF6-89E4-4889-B3C7-DBF2378C2A25}" type="presParOf" srcId="{84FBFF47-1102-4807-87BF-F99184A222CF}" destId="{25540EA5-90F1-4DF2-A8EC-78F1D5EC7524}" srcOrd="10" destOrd="0" presId="urn:microsoft.com/office/officeart/2005/8/layout/vList4"/>
    <dgm:cxn modelId="{CD0EC52A-75A0-47B6-85A2-692889B505CB}" type="presParOf" srcId="{25540EA5-90F1-4DF2-A8EC-78F1D5EC7524}" destId="{F9A7BABF-0A6A-4F7F-AD5E-572FBE706A27}" srcOrd="0" destOrd="0" presId="urn:microsoft.com/office/officeart/2005/8/layout/vList4"/>
    <dgm:cxn modelId="{92310DDD-568C-42C9-B70B-70E0169119FB}" type="presParOf" srcId="{25540EA5-90F1-4DF2-A8EC-78F1D5EC7524}" destId="{33C359B6-80E1-43A1-A295-F4DD4FD5C472}" srcOrd="1" destOrd="0" presId="urn:microsoft.com/office/officeart/2005/8/layout/vList4"/>
    <dgm:cxn modelId="{6C2826DE-5802-4EE0-9749-9CC7787C9114}" type="presParOf" srcId="{25540EA5-90F1-4DF2-A8EC-78F1D5EC7524}" destId="{30BFB98F-871A-48E1-AEA5-DBB7090E6F64}" srcOrd="2" destOrd="0" presId="urn:microsoft.com/office/officeart/2005/8/layout/vList4"/>
  </dgm:cxnLst>
  <dgm:bg>
    <a:gradFill>
      <a:gsLst>
        <a:gs pos="0">
          <a:schemeClr val="accent1">
            <a:lumMod val="5000"/>
            <a:lumOff val="95000"/>
          </a:schemeClr>
        </a:gs>
        <a:gs pos="20000">
          <a:schemeClr val="accent1">
            <a:lumMod val="45000"/>
            <a:lumOff val="55000"/>
          </a:schemeClr>
        </a:gs>
        <a:gs pos="45000">
          <a:schemeClr val="accent1">
            <a:lumMod val="45000"/>
            <a:lumOff val="55000"/>
          </a:schemeClr>
        </a:gs>
        <a:gs pos="83000">
          <a:srgbClr val="FF0000"/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FCCE16-1223-4253-81EC-8FF7FB0B19D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F34A23-AA35-43E5-8F1A-0DC734ADD168}">
      <dgm:prSet/>
      <dgm:spPr/>
      <dgm:t>
        <a:bodyPr/>
        <a:lstStyle/>
        <a:p>
          <a:pPr algn="just" rtl="0"/>
          <a:r>
            <a:rPr lang="ru-RU" dirty="0" smtClean="0">
              <a:solidFill>
                <a:schemeClr val="tx1"/>
              </a:solidFill>
            </a:rPr>
            <a:t>Количество  проектов нормативных правовых актов, разработанных в отчетный период </a:t>
          </a:r>
          <a:r>
            <a:rPr lang="ru-RU" dirty="0" smtClean="0">
              <a:solidFill>
                <a:schemeClr val="tx1"/>
              </a:solidFill>
            </a:rPr>
            <a:t>/ количество нормативных правовых актов принятых в отчетный период</a:t>
          </a:r>
          <a:endParaRPr lang="ru-RU" dirty="0">
            <a:solidFill>
              <a:schemeClr val="tx1"/>
            </a:solidFill>
          </a:endParaRPr>
        </a:p>
      </dgm:t>
    </dgm:pt>
    <dgm:pt modelId="{6D3993FF-0536-4D95-9362-D25FEF3381E0}" type="parTrans" cxnId="{AB216777-0FFA-4720-84AB-AA182FD54512}">
      <dgm:prSet/>
      <dgm:spPr/>
      <dgm:t>
        <a:bodyPr/>
        <a:lstStyle/>
        <a:p>
          <a:endParaRPr lang="ru-RU"/>
        </a:p>
      </dgm:t>
    </dgm:pt>
    <dgm:pt modelId="{18735410-12CB-4A6D-818D-41FDC095F453}" type="sibTrans" cxnId="{AB216777-0FFA-4720-84AB-AA182FD54512}">
      <dgm:prSet/>
      <dgm:spPr/>
      <dgm:t>
        <a:bodyPr/>
        <a:lstStyle/>
        <a:p>
          <a:endParaRPr lang="ru-RU"/>
        </a:p>
      </dgm:t>
    </dgm:pt>
    <dgm:pt modelId="{149DDAF9-AD9F-4FE6-B4D8-A03C3C31A364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Количество независимых экспертов, на электронные адреса которых направлены уведомления</a:t>
          </a:r>
          <a:endParaRPr lang="ru-RU" dirty="0">
            <a:solidFill>
              <a:schemeClr val="tx1"/>
            </a:solidFill>
          </a:endParaRPr>
        </a:p>
      </dgm:t>
    </dgm:pt>
    <dgm:pt modelId="{4792AC6A-4FF8-4AB2-A4B1-D42C8EA07589}" type="parTrans" cxnId="{DBD85287-3BB9-4B48-9020-0BC6B90D66D1}">
      <dgm:prSet/>
      <dgm:spPr/>
      <dgm:t>
        <a:bodyPr/>
        <a:lstStyle/>
        <a:p>
          <a:endParaRPr lang="ru-RU"/>
        </a:p>
      </dgm:t>
    </dgm:pt>
    <dgm:pt modelId="{86E5BD6A-B8A9-4637-B852-FF3D4AB1CF9E}" type="sibTrans" cxnId="{DBD85287-3BB9-4B48-9020-0BC6B90D66D1}">
      <dgm:prSet/>
      <dgm:spPr/>
      <dgm:t>
        <a:bodyPr/>
        <a:lstStyle/>
        <a:p>
          <a:endParaRPr lang="ru-RU"/>
        </a:p>
      </dgm:t>
    </dgm:pt>
    <dgm:pt modelId="{0265C34F-D148-4BFE-A320-578015C911B0}">
      <dgm:prSet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 smtClean="0">
              <a:solidFill>
                <a:schemeClr val="tx1"/>
              </a:solidFill>
            </a:rPr>
            <a:t>Коррупциогенные</a:t>
          </a:r>
          <a:r>
            <a:rPr lang="ru-RU" dirty="0" smtClean="0">
              <a:solidFill>
                <a:schemeClr val="tx1"/>
              </a:solidFill>
            </a:rPr>
            <a:t> факторы, которые были выявлены в ходе независимой  антикоррупционной экспертизы</a:t>
          </a:r>
        </a:p>
        <a:p>
          <a:pPr lvl="0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C1B378E-802C-4A5E-9344-A4582FB42C5A}" type="parTrans" cxnId="{5DDD0323-00D3-4223-84D7-79867A354C3B}">
      <dgm:prSet/>
      <dgm:spPr/>
      <dgm:t>
        <a:bodyPr/>
        <a:lstStyle/>
        <a:p>
          <a:endParaRPr lang="ru-RU"/>
        </a:p>
      </dgm:t>
    </dgm:pt>
    <dgm:pt modelId="{53D98A59-8615-48DD-910C-DC47D7C7EBDD}" type="sibTrans" cxnId="{5DDD0323-00D3-4223-84D7-79867A354C3B}">
      <dgm:prSet/>
      <dgm:spPr/>
      <dgm:t>
        <a:bodyPr/>
        <a:lstStyle/>
        <a:p>
          <a:endParaRPr lang="ru-RU"/>
        </a:p>
      </dgm:t>
    </dgm:pt>
    <dgm:pt modelId="{E07412B7-47AD-4C09-8EBB-B7232EEE99B3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chemeClr val="bg2">
                  <a:lumMod val="25000"/>
                </a:schemeClr>
              </a:solidFill>
            </a:rPr>
            <a:t>238 (АППГ180)/238 (АППГ 180)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4C3364B1-4F6E-4232-923B-97D7B4DE521F}" type="parTrans" cxnId="{775BBEB4-A277-40E0-8C9A-DB79199FD979}">
      <dgm:prSet/>
      <dgm:spPr/>
      <dgm:t>
        <a:bodyPr/>
        <a:lstStyle/>
        <a:p>
          <a:endParaRPr lang="ru-RU"/>
        </a:p>
      </dgm:t>
    </dgm:pt>
    <dgm:pt modelId="{5469F86B-1928-42D0-A027-4742F8986566}" type="sibTrans" cxnId="{775BBEB4-A277-40E0-8C9A-DB79199FD979}">
      <dgm:prSet/>
      <dgm:spPr/>
      <dgm:t>
        <a:bodyPr/>
        <a:lstStyle/>
        <a:p>
          <a:endParaRPr lang="ru-RU"/>
        </a:p>
      </dgm:t>
    </dgm:pt>
    <dgm:pt modelId="{9C47BB74-A392-4590-805D-9A8903705A5A}">
      <dgm:prSet/>
      <dgm:spPr>
        <a:ln>
          <a:noFill/>
        </a:ln>
      </dgm:spPr>
      <dgm:t>
        <a:bodyPr/>
        <a:lstStyle/>
        <a:p>
          <a:r>
            <a:rPr lang="ru-RU" dirty="0" smtClean="0">
              <a:solidFill>
                <a:schemeClr val="bg2">
                  <a:lumMod val="25000"/>
                </a:schemeClr>
              </a:solidFill>
            </a:rPr>
            <a:t>25 (АППГ 25)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AD6EB615-E90E-4367-98EB-173D7A51C57E}" type="parTrans" cxnId="{6A2BE2D8-4139-462A-8519-E18F422BC10C}">
      <dgm:prSet/>
      <dgm:spPr/>
      <dgm:t>
        <a:bodyPr/>
        <a:lstStyle/>
        <a:p>
          <a:endParaRPr lang="ru-RU"/>
        </a:p>
      </dgm:t>
    </dgm:pt>
    <dgm:pt modelId="{0CA3B4AC-252A-4F04-87E0-417869E492C0}" type="sibTrans" cxnId="{6A2BE2D8-4139-462A-8519-E18F422BC10C}">
      <dgm:prSet/>
      <dgm:spPr/>
      <dgm:t>
        <a:bodyPr/>
        <a:lstStyle/>
        <a:p>
          <a:endParaRPr lang="ru-RU"/>
        </a:p>
      </dgm:t>
    </dgm:pt>
    <dgm:pt modelId="{93B363DE-8FFD-499E-81FE-8C163DB03CAF}">
      <dgm:prSet/>
      <dgm:spPr/>
      <dgm:t>
        <a:bodyPr/>
        <a:lstStyle/>
        <a:p>
          <a:r>
            <a:rPr lang="ru-RU" dirty="0" smtClean="0">
              <a:solidFill>
                <a:schemeClr val="bg2">
                  <a:lumMod val="25000"/>
                </a:schemeClr>
              </a:solidFill>
            </a:rPr>
            <a:t>Не выявлено</a:t>
          </a:r>
          <a:endParaRPr lang="ru-RU" dirty="0">
            <a:solidFill>
              <a:schemeClr val="bg2">
                <a:lumMod val="25000"/>
              </a:schemeClr>
            </a:solidFill>
          </a:endParaRPr>
        </a:p>
      </dgm:t>
    </dgm:pt>
    <dgm:pt modelId="{39A4296E-FFC7-4165-AD89-6DF361DE7468}" type="parTrans" cxnId="{30A0AD6F-07AA-40A0-8E89-6ED14FC1B183}">
      <dgm:prSet/>
      <dgm:spPr/>
      <dgm:t>
        <a:bodyPr/>
        <a:lstStyle/>
        <a:p>
          <a:endParaRPr lang="ru-RU"/>
        </a:p>
      </dgm:t>
    </dgm:pt>
    <dgm:pt modelId="{5669E222-3434-4BE6-A6E0-A668342DD94B}" type="sibTrans" cxnId="{30A0AD6F-07AA-40A0-8E89-6ED14FC1B183}">
      <dgm:prSet/>
      <dgm:spPr/>
      <dgm:t>
        <a:bodyPr/>
        <a:lstStyle/>
        <a:p>
          <a:endParaRPr lang="ru-RU"/>
        </a:p>
      </dgm:t>
    </dgm:pt>
    <dgm:pt modelId="{BDE8C0AF-152A-4B15-A979-48F309BB13B7}" type="pres">
      <dgm:prSet presAssocID="{FCFCCE16-1223-4253-81EC-8FF7FB0B19D4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690E69-2F43-4DF2-9BE5-D37CCDCD2838}" type="pres">
      <dgm:prSet presAssocID="{82F34A23-AA35-43E5-8F1A-0DC734ADD168}" presName="compNode" presStyleCnt="0"/>
      <dgm:spPr/>
    </dgm:pt>
    <dgm:pt modelId="{B39DB3C5-5378-40D1-BCC1-588C31FDEE39}" type="pres">
      <dgm:prSet presAssocID="{82F34A23-AA35-43E5-8F1A-0DC734ADD168}" presName="childRect" presStyleLbl="bgAcc1" presStyleIdx="0" presStyleCnt="3" custScaleY="35132" custLinFactNeighborX="-232" custLinFactNeighborY="-1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F97AC-5A48-4D04-8E67-A7F006BD8F90}" type="pres">
      <dgm:prSet presAssocID="{82F34A23-AA35-43E5-8F1A-0DC734ADD16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126F2-A2EF-4A37-8CEE-DEB3523CD469}" type="pres">
      <dgm:prSet presAssocID="{82F34A23-AA35-43E5-8F1A-0DC734ADD168}" presName="parentRect" presStyleLbl="alignNode1" presStyleIdx="0" presStyleCnt="3" custScaleY="242370" custLinFactNeighborX="-232" custLinFactNeighborY="-4410"/>
      <dgm:spPr/>
      <dgm:t>
        <a:bodyPr/>
        <a:lstStyle/>
        <a:p>
          <a:endParaRPr lang="ru-RU"/>
        </a:p>
      </dgm:t>
    </dgm:pt>
    <dgm:pt modelId="{0B064AF5-7D91-44C0-B990-FF90D70A1513}" type="pres">
      <dgm:prSet presAssocID="{82F34A23-AA35-43E5-8F1A-0DC734ADD168}" presName="adorn" presStyleLbl="fgAccFollowNode1" presStyleIdx="0" presStyleCnt="3" custScaleX="117366" custScaleY="1162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975516DE-9129-49B3-9DBC-536787B31271}" type="pres">
      <dgm:prSet presAssocID="{18735410-12CB-4A6D-818D-41FDC095F45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848246-710D-4C9E-81ED-B582FCB21AE9}" type="pres">
      <dgm:prSet presAssocID="{149DDAF9-AD9F-4FE6-B4D8-A03C3C31A364}" presName="compNode" presStyleCnt="0"/>
      <dgm:spPr/>
    </dgm:pt>
    <dgm:pt modelId="{CA7CF279-978B-4F22-8E90-5F5B42AC3859}" type="pres">
      <dgm:prSet presAssocID="{149DDAF9-AD9F-4FE6-B4D8-A03C3C31A364}" presName="childRect" presStyleLbl="bgAcc1" presStyleIdx="1" presStyleCnt="3" custScaleY="36000" custLinFactNeighborX="601" custLinFactNeighborY="-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53729-D7FD-4B7D-8D3C-81C2274CD922}" type="pres">
      <dgm:prSet presAssocID="{149DDAF9-AD9F-4FE6-B4D8-A03C3C31A36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05265-9420-495E-8D42-077295F31B8B}" type="pres">
      <dgm:prSet presAssocID="{149DDAF9-AD9F-4FE6-B4D8-A03C3C31A364}" presName="parentRect" presStyleLbl="alignNode1" presStyleIdx="1" presStyleCnt="3" custScaleY="243380" custLinFactNeighborX="601" custLinFactNeighborY="-1575"/>
      <dgm:spPr/>
      <dgm:t>
        <a:bodyPr/>
        <a:lstStyle/>
        <a:p>
          <a:endParaRPr lang="ru-RU"/>
        </a:p>
      </dgm:t>
    </dgm:pt>
    <dgm:pt modelId="{84B6F4D7-3412-4CAB-9E72-A3DF0140391C}" type="pres">
      <dgm:prSet presAssocID="{149DDAF9-AD9F-4FE6-B4D8-A03C3C31A364}" presName="adorn" presStyleLbl="fgAccFollowNode1" presStyleIdx="1" presStyleCnt="3" custScaleX="116346" custScaleY="11670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A8F0395C-ECF3-431D-8E03-900EAAC4AB3E}" type="pres">
      <dgm:prSet presAssocID="{86E5BD6A-B8A9-4637-B852-FF3D4AB1CF9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F74B283-B78B-4B02-B204-AE2D43A40899}" type="pres">
      <dgm:prSet presAssocID="{0265C34F-D148-4BFE-A320-578015C911B0}" presName="compNode" presStyleCnt="0"/>
      <dgm:spPr/>
    </dgm:pt>
    <dgm:pt modelId="{0201BC70-9631-41B0-837A-DC1AB1F16582}" type="pres">
      <dgm:prSet presAssocID="{0265C34F-D148-4BFE-A320-578015C911B0}" presName="childRect" presStyleLbl="bgAcc1" presStyleIdx="2" presStyleCnt="3" custScaleY="33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E702F-9105-44B5-8E08-0C99E76F4500}" type="pres">
      <dgm:prSet presAssocID="{0265C34F-D148-4BFE-A320-578015C911B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87E55-62E0-4EEC-874B-DB97F1954483}" type="pres">
      <dgm:prSet presAssocID="{0265C34F-D148-4BFE-A320-578015C911B0}" presName="parentRect" presStyleLbl="alignNode1" presStyleIdx="2" presStyleCnt="3" custScaleY="249849"/>
      <dgm:spPr/>
      <dgm:t>
        <a:bodyPr/>
        <a:lstStyle/>
        <a:p>
          <a:endParaRPr lang="ru-RU"/>
        </a:p>
      </dgm:t>
    </dgm:pt>
    <dgm:pt modelId="{8BF6902D-9502-48B3-B31A-C2206E9DCDAE}" type="pres">
      <dgm:prSet presAssocID="{0265C34F-D148-4BFE-A320-578015C911B0}" presName="adorn" presStyleLbl="fgAccFollowNode1" presStyleIdx="2" presStyleCnt="3" custScaleX="114715" custScaleY="1177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</dgm:ptLst>
  <dgm:cxnLst>
    <dgm:cxn modelId="{30A0AD6F-07AA-40A0-8E89-6ED14FC1B183}" srcId="{0265C34F-D148-4BFE-A320-578015C911B0}" destId="{93B363DE-8FFD-499E-81FE-8C163DB03CAF}" srcOrd="0" destOrd="0" parTransId="{39A4296E-FFC7-4165-AD89-6DF361DE7468}" sibTransId="{5669E222-3434-4BE6-A6E0-A668342DD94B}"/>
    <dgm:cxn modelId="{90C9DBC7-72DC-4D82-AB4A-59D5CEE2C43E}" type="presOf" srcId="{0265C34F-D148-4BFE-A320-578015C911B0}" destId="{DBBE702F-9105-44B5-8E08-0C99E76F4500}" srcOrd="0" destOrd="0" presId="urn:microsoft.com/office/officeart/2005/8/layout/bList2"/>
    <dgm:cxn modelId="{990EA1BA-4068-4A74-BD87-69639EC8826F}" type="presOf" srcId="{82F34A23-AA35-43E5-8F1A-0DC734ADD168}" destId="{E15126F2-A2EF-4A37-8CEE-DEB3523CD469}" srcOrd="1" destOrd="0" presId="urn:microsoft.com/office/officeart/2005/8/layout/bList2"/>
    <dgm:cxn modelId="{4EB9D93A-050C-4D53-88F7-E5B4325EB65E}" type="presOf" srcId="{E07412B7-47AD-4C09-8EBB-B7232EEE99B3}" destId="{B39DB3C5-5378-40D1-BCC1-588C31FDEE39}" srcOrd="0" destOrd="0" presId="urn:microsoft.com/office/officeart/2005/8/layout/bList2"/>
    <dgm:cxn modelId="{AB216777-0FFA-4720-84AB-AA182FD54512}" srcId="{FCFCCE16-1223-4253-81EC-8FF7FB0B19D4}" destId="{82F34A23-AA35-43E5-8F1A-0DC734ADD168}" srcOrd="0" destOrd="0" parTransId="{6D3993FF-0536-4D95-9362-D25FEF3381E0}" sibTransId="{18735410-12CB-4A6D-818D-41FDC095F453}"/>
    <dgm:cxn modelId="{2AF278B5-9785-419E-ADB1-A5D45F952E28}" type="presOf" srcId="{9C47BB74-A392-4590-805D-9A8903705A5A}" destId="{CA7CF279-978B-4F22-8E90-5F5B42AC3859}" srcOrd="0" destOrd="0" presId="urn:microsoft.com/office/officeart/2005/8/layout/bList2"/>
    <dgm:cxn modelId="{4AE09D4B-1853-4B3E-B306-AB59C58F768E}" type="presOf" srcId="{FCFCCE16-1223-4253-81EC-8FF7FB0B19D4}" destId="{BDE8C0AF-152A-4B15-A979-48F309BB13B7}" srcOrd="0" destOrd="0" presId="urn:microsoft.com/office/officeart/2005/8/layout/bList2"/>
    <dgm:cxn modelId="{DD37F65E-3380-4F12-B0A7-C34259080DA0}" type="presOf" srcId="{93B363DE-8FFD-499E-81FE-8C163DB03CAF}" destId="{0201BC70-9631-41B0-837A-DC1AB1F16582}" srcOrd="0" destOrd="0" presId="urn:microsoft.com/office/officeart/2005/8/layout/bList2"/>
    <dgm:cxn modelId="{86C4E456-1FD7-4A3E-8A1A-F309D9242D6A}" type="presOf" srcId="{0265C34F-D148-4BFE-A320-578015C911B0}" destId="{F2C87E55-62E0-4EEC-874B-DB97F1954483}" srcOrd="1" destOrd="0" presId="urn:microsoft.com/office/officeart/2005/8/layout/bList2"/>
    <dgm:cxn modelId="{E65B2612-3C6F-438C-A6E3-A1FAB7E05273}" type="presOf" srcId="{82F34A23-AA35-43E5-8F1A-0DC734ADD168}" destId="{6D9F97AC-5A48-4D04-8E67-A7F006BD8F90}" srcOrd="0" destOrd="0" presId="urn:microsoft.com/office/officeart/2005/8/layout/bList2"/>
    <dgm:cxn modelId="{775BBEB4-A277-40E0-8C9A-DB79199FD979}" srcId="{82F34A23-AA35-43E5-8F1A-0DC734ADD168}" destId="{E07412B7-47AD-4C09-8EBB-B7232EEE99B3}" srcOrd="0" destOrd="0" parTransId="{4C3364B1-4F6E-4232-923B-97D7B4DE521F}" sibTransId="{5469F86B-1928-42D0-A027-4742F8986566}"/>
    <dgm:cxn modelId="{6A2BE2D8-4139-462A-8519-E18F422BC10C}" srcId="{149DDAF9-AD9F-4FE6-B4D8-A03C3C31A364}" destId="{9C47BB74-A392-4590-805D-9A8903705A5A}" srcOrd="0" destOrd="0" parTransId="{AD6EB615-E90E-4367-98EB-173D7A51C57E}" sibTransId="{0CA3B4AC-252A-4F04-87E0-417869E492C0}"/>
    <dgm:cxn modelId="{DBD85287-3BB9-4B48-9020-0BC6B90D66D1}" srcId="{FCFCCE16-1223-4253-81EC-8FF7FB0B19D4}" destId="{149DDAF9-AD9F-4FE6-B4D8-A03C3C31A364}" srcOrd="1" destOrd="0" parTransId="{4792AC6A-4FF8-4AB2-A4B1-D42C8EA07589}" sibTransId="{86E5BD6A-B8A9-4637-B852-FF3D4AB1CF9E}"/>
    <dgm:cxn modelId="{D66D93E8-AD58-4419-A180-E17D23EC1F7A}" type="presOf" srcId="{18735410-12CB-4A6D-818D-41FDC095F453}" destId="{975516DE-9129-49B3-9DBC-536787B31271}" srcOrd="0" destOrd="0" presId="urn:microsoft.com/office/officeart/2005/8/layout/bList2"/>
    <dgm:cxn modelId="{6091C9C4-D888-4F54-8474-14E552B92C60}" type="presOf" srcId="{149DDAF9-AD9F-4FE6-B4D8-A03C3C31A364}" destId="{13505265-9420-495E-8D42-077295F31B8B}" srcOrd="1" destOrd="0" presId="urn:microsoft.com/office/officeart/2005/8/layout/bList2"/>
    <dgm:cxn modelId="{5DDD0323-00D3-4223-84D7-79867A354C3B}" srcId="{FCFCCE16-1223-4253-81EC-8FF7FB0B19D4}" destId="{0265C34F-D148-4BFE-A320-578015C911B0}" srcOrd="2" destOrd="0" parTransId="{8C1B378E-802C-4A5E-9344-A4582FB42C5A}" sibTransId="{53D98A59-8615-48DD-910C-DC47D7C7EBDD}"/>
    <dgm:cxn modelId="{3FFB878A-0273-474A-8205-9AD1379D6723}" type="presOf" srcId="{86E5BD6A-B8A9-4637-B852-FF3D4AB1CF9E}" destId="{A8F0395C-ECF3-431D-8E03-900EAAC4AB3E}" srcOrd="0" destOrd="0" presId="urn:microsoft.com/office/officeart/2005/8/layout/bList2"/>
    <dgm:cxn modelId="{22C02266-152C-452A-AD72-4B2C9DF53C4F}" type="presOf" srcId="{149DDAF9-AD9F-4FE6-B4D8-A03C3C31A364}" destId="{8C553729-D7FD-4B7D-8D3C-81C2274CD922}" srcOrd="0" destOrd="0" presId="urn:microsoft.com/office/officeart/2005/8/layout/bList2"/>
    <dgm:cxn modelId="{7B9E575A-1DE1-44EF-850F-AA5316833BDE}" type="presParOf" srcId="{BDE8C0AF-152A-4B15-A979-48F309BB13B7}" destId="{99690E69-2F43-4DF2-9BE5-D37CCDCD2838}" srcOrd="0" destOrd="0" presId="urn:microsoft.com/office/officeart/2005/8/layout/bList2"/>
    <dgm:cxn modelId="{1BE1E01E-845E-4AC0-BB05-72E59DD563BD}" type="presParOf" srcId="{99690E69-2F43-4DF2-9BE5-D37CCDCD2838}" destId="{B39DB3C5-5378-40D1-BCC1-588C31FDEE39}" srcOrd="0" destOrd="0" presId="urn:microsoft.com/office/officeart/2005/8/layout/bList2"/>
    <dgm:cxn modelId="{7A0FE7F7-26A6-4C28-838B-422884B9AE49}" type="presParOf" srcId="{99690E69-2F43-4DF2-9BE5-D37CCDCD2838}" destId="{6D9F97AC-5A48-4D04-8E67-A7F006BD8F90}" srcOrd="1" destOrd="0" presId="urn:microsoft.com/office/officeart/2005/8/layout/bList2"/>
    <dgm:cxn modelId="{24E148FD-C993-42CE-AD9B-AAF14DD56F61}" type="presParOf" srcId="{99690E69-2F43-4DF2-9BE5-D37CCDCD2838}" destId="{E15126F2-A2EF-4A37-8CEE-DEB3523CD469}" srcOrd="2" destOrd="0" presId="urn:microsoft.com/office/officeart/2005/8/layout/bList2"/>
    <dgm:cxn modelId="{9ACB3A36-63D5-4D07-B1EA-CE720D865E0F}" type="presParOf" srcId="{99690E69-2F43-4DF2-9BE5-D37CCDCD2838}" destId="{0B064AF5-7D91-44C0-B990-FF90D70A1513}" srcOrd="3" destOrd="0" presId="urn:microsoft.com/office/officeart/2005/8/layout/bList2"/>
    <dgm:cxn modelId="{DC14EF9E-88ED-41C8-8537-4CE15E1AB58E}" type="presParOf" srcId="{BDE8C0AF-152A-4B15-A979-48F309BB13B7}" destId="{975516DE-9129-49B3-9DBC-536787B31271}" srcOrd="1" destOrd="0" presId="urn:microsoft.com/office/officeart/2005/8/layout/bList2"/>
    <dgm:cxn modelId="{DE05FD86-AF73-48CA-BFE8-1F9897D434B4}" type="presParOf" srcId="{BDE8C0AF-152A-4B15-A979-48F309BB13B7}" destId="{60848246-710D-4C9E-81ED-B582FCB21AE9}" srcOrd="2" destOrd="0" presId="urn:microsoft.com/office/officeart/2005/8/layout/bList2"/>
    <dgm:cxn modelId="{D673A523-DAF6-47BB-94E6-329590C42282}" type="presParOf" srcId="{60848246-710D-4C9E-81ED-B582FCB21AE9}" destId="{CA7CF279-978B-4F22-8E90-5F5B42AC3859}" srcOrd="0" destOrd="0" presId="urn:microsoft.com/office/officeart/2005/8/layout/bList2"/>
    <dgm:cxn modelId="{E359C4BA-A4DE-4672-A2FC-84C8659D5DAF}" type="presParOf" srcId="{60848246-710D-4C9E-81ED-B582FCB21AE9}" destId="{8C553729-D7FD-4B7D-8D3C-81C2274CD922}" srcOrd="1" destOrd="0" presId="urn:microsoft.com/office/officeart/2005/8/layout/bList2"/>
    <dgm:cxn modelId="{08FD99BD-AA4F-4DD8-AC0A-3A8E43039E4F}" type="presParOf" srcId="{60848246-710D-4C9E-81ED-B582FCB21AE9}" destId="{13505265-9420-495E-8D42-077295F31B8B}" srcOrd="2" destOrd="0" presId="urn:microsoft.com/office/officeart/2005/8/layout/bList2"/>
    <dgm:cxn modelId="{4C281ABF-61B8-48D1-9179-9C9DF1BE8DAD}" type="presParOf" srcId="{60848246-710D-4C9E-81ED-B582FCB21AE9}" destId="{84B6F4D7-3412-4CAB-9E72-A3DF0140391C}" srcOrd="3" destOrd="0" presId="urn:microsoft.com/office/officeart/2005/8/layout/bList2"/>
    <dgm:cxn modelId="{C2017B54-4992-4896-852B-F3574B43BDD0}" type="presParOf" srcId="{BDE8C0AF-152A-4B15-A979-48F309BB13B7}" destId="{A8F0395C-ECF3-431D-8E03-900EAAC4AB3E}" srcOrd="3" destOrd="0" presId="urn:microsoft.com/office/officeart/2005/8/layout/bList2"/>
    <dgm:cxn modelId="{3482F613-443E-4465-AAEA-3F031D43A202}" type="presParOf" srcId="{BDE8C0AF-152A-4B15-A979-48F309BB13B7}" destId="{9F74B283-B78B-4B02-B204-AE2D43A40899}" srcOrd="4" destOrd="0" presId="urn:microsoft.com/office/officeart/2005/8/layout/bList2"/>
    <dgm:cxn modelId="{86548C65-B48A-4996-AD0F-7E23C7ABF7FC}" type="presParOf" srcId="{9F74B283-B78B-4B02-B204-AE2D43A40899}" destId="{0201BC70-9631-41B0-837A-DC1AB1F16582}" srcOrd="0" destOrd="0" presId="urn:microsoft.com/office/officeart/2005/8/layout/bList2"/>
    <dgm:cxn modelId="{AA95A4CA-79A3-44DE-8FD7-2B295C67CFF6}" type="presParOf" srcId="{9F74B283-B78B-4B02-B204-AE2D43A40899}" destId="{DBBE702F-9105-44B5-8E08-0C99E76F4500}" srcOrd="1" destOrd="0" presId="urn:microsoft.com/office/officeart/2005/8/layout/bList2"/>
    <dgm:cxn modelId="{D341DCB4-7D06-4D70-A473-A56469D38927}" type="presParOf" srcId="{9F74B283-B78B-4B02-B204-AE2D43A40899}" destId="{F2C87E55-62E0-4EEC-874B-DB97F1954483}" srcOrd="2" destOrd="0" presId="urn:microsoft.com/office/officeart/2005/8/layout/bList2"/>
    <dgm:cxn modelId="{529E810E-FD68-4473-A972-3A6E5118EEBB}" type="presParOf" srcId="{9F74B283-B78B-4B02-B204-AE2D43A40899}" destId="{8BF6902D-9502-48B3-B31A-C2206E9DCDA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A91788-8007-44F6-9588-0513F510BDCE}" type="doc">
      <dgm:prSet loTypeId="urn:microsoft.com/office/officeart/2005/8/layout/target3" loCatId="relationship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1F2B860-2CBA-4AB1-BA6A-6E8CBEEBAAA4}">
      <dgm:prSet/>
      <dgm:spPr/>
      <dgm:t>
        <a:bodyPr/>
        <a:lstStyle/>
        <a:p>
          <a:pPr rtl="0"/>
          <a:r>
            <a:rPr lang="ru-RU" dirty="0" smtClean="0"/>
            <a:t>В письменном </a:t>
          </a:r>
          <a:r>
            <a:rPr lang="ru-RU" dirty="0" smtClean="0"/>
            <a:t>виде - 0 (АППГ 0) </a:t>
          </a:r>
          <a:endParaRPr lang="ru-RU" dirty="0"/>
        </a:p>
      </dgm:t>
    </dgm:pt>
    <dgm:pt modelId="{9CC28EEA-8139-4C50-87EB-0DCD99C49FD7}" type="parTrans" cxnId="{C1CCD0BD-2D2C-443B-AD01-D6A0CB26EC48}">
      <dgm:prSet/>
      <dgm:spPr/>
      <dgm:t>
        <a:bodyPr/>
        <a:lstStyle/>
        <a:p>
          <a:endParaRPr lang="ru-RU"/>
        </a:p>
      </dgm:t>
    </dgm:pt>
    <dgm:pt modelId="{5A676769-E25D-4FBF-B838-848B0D3770AB}" type="sibTrans" cxnId="{C1CCD0BD-2D2C-443B-AD01-D6A0CB26EC48}">
      <dgm:prSet/>
      <dgm:spPr/>
      <dgm:t>
        <a:bodyPr/>
        <a:lstStyle/>
        <a:p>
          <a:endParaRPr lang="ru-RU"/>
        </a:p>
      </dgm:t>
    </dgm:pt>
    <dgm:pt modelId="{03E00A22-F788-49F2-A1A1-DF18A14B20A2}">
      <dgm:prSet/>
      <dgm:spPr/>
      <dgm:t>
        <a:bodyPr/>
        <a:lstStyle/>
        <a:p>
          <a:pPr rtl="0"/>
          <a:r>
            <a:rPr lang="ru-RU" dirty="0" smtClean="0"/>
            <a:t>В электронном виде на официальном сайте Невьянского городского округа </a:t>
          </a:r>
          <a:r>
            <a:rPr lang="en-US" dirty="0" smtClean="0"/>
            <a:t>http://nevyansk66.ru/</a:t>
          </a:r>
          <a:r>
            <a:rPr lang="ru-RU" dirty="0" smtClean="0"/>
            <a:t> в сети </a:t>
          </a:r>
          <a:r>
            <a:rPr lang="ru-RU" dirty="0" smtClean="0"/>
            <a:t>Интернет – 0 (АППГ 0)</a:t>
          </a:r>
          <a:endParaRPr lang="ru-RU" dirty="0"/>
        </a:p>
      </dgm:t>
    </dgm:pt>
    <dgm:pt modelId="{E3CCCE6A-B68C-4FCF-94A0-FD1EAD9FC9FF}" type="parTrans" cxnId="{3A83652D-83E9-4707-9731-A6F48406E216}">
      <dgm:prSet/>
      <dgm:spPr/>
      <dgm:t>
        <a:bodyPr/>
        <a:lstStyle/>
        <a:p>
          <a:endParaRPr lang="ru-RU"/>
        </a:p>
      </dgm:t>
    </dgm:pt>
    <dgm:pt modelId="{F84E2923-4097-4E00-BFA3-25559546841A}" type="sibTrans" cxnId="{3A83652D-83E9-4707-9731-A6F48406E216}">
      <dgm:prSet/>
      <dgm:spPr/>
      <dgm:t>
        <a:bodyPr/>
        <a:lstStyle/>
        <a:p>
          <a:endParaRPr lang="ru-RU"/>
        </a:p>
      </dgm:t>
    </dgm:pt>
    <dgm:pt modelId="{470CD953-0570-405C-B2CF-668E0C9F8139}">
      <dgm:prSet/>
      <dgm:spPr/>
      <dgm:t>
        <a:bodyPr/>
        <a:lstStyle/>
        <a:p>
          <a:pPr rtl="0"/>
          <a:r>
            <a:rPr lang="ru-RU" dirty="0" smtClean="0"/>
            <a:t>По «телефону доверия» по вопросам противодействия </a:t>
          </a:r>
          <a:r>
            <a:rPr lang="ru-RU" dirty="0" smtClean="0"/>
            <a:t>коррупции</a:t>
          </a:r>
        </a:p>
        <a:p>
          <a:pPr rtl="0"/>
          <a:r>
            <a:rPr lang="ru-RU" dirty="0" smtClean="0"/>
            <a:t> </a:t>
          </a:r>
          <a:r>
            <a:rPr lang="ru-RU" dirty="0" smtClean="0"/>
            <a:t>+7 (34356) 42480 </a:t>
          </a:r>
          <a:r>
            <a:rPr lang="ru-RU" dirty="0" smtClean="0"/>
            <a:t>– 0 (АППГ 0)</a:t>
          </a:r>
          <a:endParaRPr lang="ru-RU" dirty="0"/>
        </a:p>
      </dgm:t>
    </dgm:pt>
    <dgm:pt modelId="{C0D296E1-060A-4061-BE25-B7D3928A1569}" type="parTrans" cxnId="{71472CCC-51DC-4507-B314-396959918CD2}">
      <dgm:prSet/>
      <dgm:spPr/>
      <dgm:t>
        <a:bodyPr/>
        <a:lstStyle/>
        <a:p>
          <a:endParaRPr lang="ru-RU"/>
        </a:p>
      </dgm:t>
    </dgm:pt>
    <dgm:pt modelId="{E6E6C454-3FB2-49D8-9C29-33FCF0739AD5}" type="sibTrans" cxnId="{71472CCC-51DC-4507-B314-396959918CD2}">
      <dgm:prSet/>
      <dgm:spPr/>
      <dgm:t>
        <a:bodyPr/>
        <a:lstStyle/>
        <a:p>
          <a:endParaRPr lang="ru-RU"/>
        </a:p>
      </dgm:t>
    </dgm:pt>
    <dgm:pt modelId="{84C18DEF-C734-4E22-8816-1D9D531047F0}">
      <dgm:prSet/>
      <dgm:spPr/>
      <dgm:t>
        <a:bodyPr/>
        <a:lstStyle/>
        <a:p>
          <a:pPr rtl="0"/>
          <a:r>
            <a:rPr lang="ru-RU" dirty="0" smtClean="0"/>
            <a:t>На личном приеме граждан главой Невьянского городского </a:t>
          </a:r>
          <a:r>
            <a:rPr lang="ru-RU" dirty="0" smtClean="0"/>
            <a:t>округа – 0 (АППГ 0)</a:t>
          </a:r>
          <a:endParaRPr lang="ru-RU" dirty="0"/>
        </a:p>
      </dgm:t>
    </dgm:pt>
    <dgm:pt modelId="{2BFAA26E-CA54-4DF4-BE3A-D6462D45FA08}" type="parTrans" cxnId="{A764B750-FFAD-40FF-91C9-CED7388BA090}">
      <dgm:prSet/>
      <dgm:spPr/>
      <dgm:t>
        <a:bodyPr/>
        <a:lstStyle/>
        <a:p>
          <a:endParaRPr lang="ru-RU"/>
        </a:p>
      </dgm:t>
    </dgm:pt>
    <dgm:pt modelId="{23C93EF2-B3AF-4427-A746-4F0AA231CC45}" type="sibTrans" cxnId="{A764B750-FFAD-40FF-91C9-CED7388BA090}">
      <dgm:prSet/>
      <dgm:spPr/>
      <dgm:t>
        <a:bodyPr/>
        <a:lstStyle/>
        <a:p>
          <a:endParaRPr lang="ru-RU"/>
        </a:p>
      </dgm:t>
    </dgm:pt>
    <dgm:pt modelId="{6DE5B8E1-5978-4B34-9050-102B8A14C471}" type="pres">
      <dgm:prSet presAssocID="{14A91788-8007-44F6-9588-0513F510BDC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2AE34B-4171-4AA7-97EE-88F8FB732B34}" type="pres">
      <dgm:prSet presAssocID="{51F2B860-2CBA-4AB1-BA6A-6E8CBEEBAAA4}" presName="circle1" presStyleLbl="node1" presStyleIdx="0" presStyleCnt="4"/>
      <dgm:spPr/>
      <dgm:t>
        <a:bodyPr/>
        <a:lstStyle/>
        <a:p>
          <a:endParaRPr lang="ru-RU"/>
        </a:p>
      </dgm:t>
    </dgm:pt>
    <dgm:pt modelId="{B54ECEA0-7039-424E-BB72-2C0174CA0C3D}" type="pres">
      <dgm:prSet presAssocID="{51F2B860-2CBA-4AB1-BA6A-6E8CBEEBAAA4}" presName="space" presStyleCnt="0"/>
      <dgm:spPr/>
      <dgm:t>
        <a:bodyPr/>
        <a:lstStyle/>
        <a:p>
          <a:endParaRPr lang="ru-RU"/>
        </a:p>
      </dgm:t>
    </dgm:pt>
    <dgm:pt modelId="{EA0350B3-C0A2-4F92-97D9-BCD24BB48176}" type="pres">
      <dgm:prSet presAssocID="{51F2B860-2CBA-4AB1-BA6A-6E8CBEEBAAA4}" presName="rect1" presStyleLbl="alignAcc1" presStyleIdx="0" presStyleCnt="4"/>
      <dgm:spPr/>
      <dgm:t>
        <a:bodyPr/>
        <a:lstStyle/>
        <a:p>
          <a:endParaRPr lang="ru-RU"/>
        </a:p>
      </dgm:t>
    </dgm:pt>
    <dgm:pt modelId="{C777D872-CB7D-4CB6-A1FA-1C7B60BF679C}" type="pres">
      <dgm:prSet presAssocID="{03E00A22-F788-49F2-A1A1-DF18A14B20A2}" presName="vertSpace2" presStyleLbl="node1" presStyleIdx="0" presStyleCnt="4"/>
      <dgm:spPr/>
      <dgm:t>
        <a:bodyPr/>
        <a:lstStyle/>
        <a:p>
          <a:endParaRPr lang="ru-RU"/>
        </a:p>
      </dgm:t>
    </dgm:pt>
    <dgm:pt modelId="{C0CAE7BA-438A-46F6-9662-84CDDF64A709}" type="pres">
      <dgm:prSet presAssocID="{03E00A22-F788-49F2-A1A1-DF18A14B20A2}" presName="circle2" presStyleLbl="node1" presStyleIdx="1" presStyleCnt="4"/>
      <dgm:spPr/>
      <dgm:t>
        <a:bodyPr/>
        <a:lstStyle/>
        <a:p>
          <a:endParaRPr lang="ru-RU"/>
        </a:p>
      </dgm:t>
    </dgm:pt>
    <dgm:pt modelId="{26961DE1-5D02-438F-BF28-FC3CBF3A0658}" type="pres">
      <dgm:prSet presAssocID="{03E00A22-F788-49F2-A1A1-DF18A14B20A2}" presName="rect2" presStyleLbl="alignAcc1" presStyleIdx="1" presStyleCnt="4"/>
      <dgm:spPr/>
      <dgm:t>
        <a:bodyPr/>
        <a:lstStyle/>
        <a:p>
          <a:endParaRPr lang="ru-RU"/>
        </a:p>
      </dgm:t>
    </dgm:pt>
    <dgm:pt modelId="{11898EC3-FF30-4AC2-9CF6-9E6CA8D70E0F}" type="pres">
      <dgm:prSet presAssocID="{470CD953-0570-405C-B2CF-668E0C9F8139}" presName="vertSpace3" presStyleLbl="node1" presStyleIdx="1" presStyleCnt="4"/>
      <dgm:spPr/>
      <dgm:t>
        <a:bodyPr/>
        <a:lstStyle/>
        <a:p>
          <a:endParaRPr lang="ru-RU"/>
        </a:p>
      </dgm:t>
    </dgm:pt>
    <dgm:pt modelId="{5F693D4C-2168-4A56-AB7C-05E8FC781AE6}" type="pres">
      <dgm:prSet presAssocID="{470CD953-0570-405C-B2CF-668E0C9F8139}" presName="circle3" presStyleLbl="node1" presStyleIdx="2" presStyleCnt="4"/>
      <dgm:spPr/>
      <dgm:t>
        <a:bodyPr/>
        <a:lstStyle/>
        <a:p>
          <a:endParaRPr lang="ru-RU"/>
        </a:p>
      </dgm:t>
    </dgm:pt>
    <dgm:pt modelId="{88F46C80-C44F-490E-A708-7D3F27A44119}" type="pres">
      <dgm:prSet presAssocID="{470CD953-0570-405C-B2CF-668E0C9F8139}" presName="rect3" presStyleLbl="alignAcc1" presStyleIdx="2" presStyleCnt="4"/>
      <dgm:spPr/>
      <dgm:t>
        <a:bodyPr/>
        <a:lstStyle/>
        <a:p>
          <a:endParaRPr lang="ru-RU"/>
        </a:p>
      </dgm:t>
    </dgm:pt>
    <dgm:pt modelId="{5B874AE8-5C19-40DD-9274-0616439F56D1}" type="pres">
      <dgm:prSet presAssocID="{84C18DEF-C734-4E22-8816-1D9D531047F0}" presName="vertSpace4" presStyleLbl="node1" presStyleIdx="2" presStyleCnt="4"/>
      <dgm:spPr/>
      <dgm:t>
        <a:bodyPr/>
        <a:lstStyle/>
        <a:p>
          <a:endParaRPr lang="ru-RU"/>
        </a:p>
      </dgm:t>
    </dgm:pt>
    <dgm:pt modelId="{37DCFC31-DC34-49E4-BB7D-27882DD7320A}" type="pres">
      <dgm:prSet presAssocID="{84C18DEF-C734-4E22-8816-1D9D531047F0}" presName="circle4" presStyleLbl="node1" presStyleIdx="3" presStyleCnt="4"/>
      <dgm:spPr/>
      <dgm:t>
        <a:bodyPr/>
        <a:lstStyle/>
        <a:p>
          <a:endParaRPr lang="ru-RU"/>
        </a:p>
      </dgm:t>
    </dgm:pt>
    <dgm:pt modelId="{472B8793-E8B3-4C66-A20D-40537EDA4F38}" type="pres">
      <dgm:prSet presAssocID="{84C18DEF-C734-4E22-8816-1D9D531047F0}" presName="rect4" presStyleLbl="alignAcc1" presStyleIdx="3" presStyleCnt="4"/>
      <dgm:spPr/>
      <dgm:t>
        <a:bodyPr/>
        <a:lstStyle/>
        <a:p>
          <a:endParaRPr lang="ru-RU"/>
        </a:p>
      </dgm:t>
    </dgm:pt>
    <dgm:pt modelId="{12DC2EBA-219F-4FBA-90FA-E1EAAD33EAC5}" type="pres">
      <dgm:prSet presAssocID="{51F2B860-2CBA-4AB1-BA6A-6E8CBEEBAAA4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AB9F4-6CEF-4CFC-9BAF-16EFEEC9ADAC}" type="pres">
      <dgm:prSet presAssocID="{03E00A22-F788-49F2-A1A1-DF18A14B20A2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2503F-DA03-49DF-81FB-4BB92E78F406}" type="pres">
      <dgm:prSet presAssocID="{470CD953-0570-405C-B2CF-668E0C9F8139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036E6-A698-4F5B-ACC7-B3140C6AEA51}" type="pres">
      <dgm:prSet presAssocID="{84C18DEF-C734-4E22-8816-1D9D531047F0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3CCBF2-00EF-43D0-B52A-122227EDEDC8}" type="presOf" srcId="{84C18DEF-C734-4E22-8816-1D9D531047F0}" destId="{3B3036E6-A698-4F5B-ACC7-B3140C6AEA51}" srcOrd="1" destOrd="0" presId="urn:microsoft.com/office/officeart/2005/8/layout/target3"/>
    <dgm:cxn modelId="{71472CCC-51DC-4507-B314-396959918CD2}" srcId="{14A91788-8007-44F6-9588-0513F510BDCE}" destId="{470CD953-0570-405C-B2CF-668E0C9F8139}" srcOrd="2" destOrd="0" parTransId="{C0D296E1-060A-4061-BE25-B7D3928A1569}" sibTransId="{E6E6C454-3FB2-49D8-9C29-33FCF0739AD5}"/>
    <dgm:cxn modelId="{6D441413-89AD-4CA6-901E-B692C3CE832B}" type="presOf" srcId="{51F2B860-2CBA-4AB1-BA6A-6E8CBEEBAAA4}" destId="{12DC2EBA-219F-4FBA-90FA-E1EAAD33EAC5}" srcOrd="1" destOrd="0" presId="urn:microsoft.com/office/officeart/2005/8/layout/target3"/>
    <dgm:cxn modelId="{A764B750-FFAD-40FF-91C9-CED7388BA090}" srcId="{14A91788-8007-44F6-9588-0513F510BDCE}" destId="{84C18DEF-C734-4E22-8816-1D9D531047F0}" srcOrd="3" destOrd="0" parTransId="{2BFAA26E-CA54-4DF4-BE3A-D6462D45FA08}" sibTransId="{23C93EF2-B3AF-4427-A746-4F0AA231CC45}"/>
    <dgm:cxn modelId="{EFFBE669-07A9-40D9-9277-64D5E8EF939C}" type="presOf" srcId="{470CD953-0570-405C-B2CF-668E0C9F8139}" destId="{88F46C80-C44F-490E-A708-7D3F27A44119}" srcOrd="0" destOrd="0" presId="urn:microsoft.com/office/officeart/2005/8/layout/target3"/>
    <dgm:cxn modelId="{9CE40AAC-D6C2-43D8-A342-F6E8C05320FA}" type="presOf" srcId="{51F2B860-2CBA-4AB1-BA6A-6E8CBEEBAAA4}" destId="{EA0350B3-C0A2-4F92-97D9-BCD24BB48176}" srcOrd="0" destOrd="0" presId="urn:microsoft.com/office/officeart/2005/8/layout/target3"/>
    <dgm:cxn modelId="{3A83652D-83E9-4707-9731-A6F48406E216}" srcId="{14A91788-8007-44F6-9588-0513F510BDCE}" destId="{03E00A22-F788-49F2-A1A1-DF18A14B20A2}" srcOrd="1" destOrd="0" parTransId="{E3CCCE6A-B68C-4FCF-94A0-FD1EAD9FC9FF}" sibTransId="{F84E2923-4097-4E00-BFA3-25559546841A}"/>
    <dgm:cxn modelId="{F66AD36A-0EFD-4205-B3EE-61B211F0EA99}" type="presOf" srcId="{14A91788-8007-44F6-9588-0513F510BDCE}" destId="{6DE5B8E1-5978-4B34-9050-102B8A14C471}" srcOrd="0" destOrd="0" presId="urn:microsoft.com/office/officeart/2005/8/layout/target3"/>
    <dgm:cxn modelId="{8681BE99-0E56-4350-B647-7AA59BBD7D10}" type="presOf" srcId="{03E00A22-F788-49F2-A1A1-DF18A14B20A2}" destId="{209AB9F4-6CEF-4CFC-9BAF-16EFEEC9ADAC}" srcOrd="1" destOrd="0" presId="urn:microsoft.com/office/officeart/2005/8/layout/target3"/>
    <dgm:cxn modelId="{C1CCD0BD-2D2C-443B-AD01-D6A0CB26EC48}" srcId="{14A91788-8007-44F6-9588-0513F510BDCE}" destId="{51F2B860-2CBA-4AB1-BA6A-6E8CBEEBAAA4}" srcOrd="0" destOrd="0" parTransId="{9CC28EEA-8139-4C50-87EB-0DCD99C49FD7}" sibTransId="{5A676769-E25D-4FBF-B838-848B0D3770AB}"/>
    <dgm:cxn modelId="{07004E21-72A9-4C09-B8CA-6AC55CAA82A6}" type="presOf" srcId="{03E00A22-F788-49F2-A1A1-DF18A14B20A2}" destId="{26961DE1-5D02-438F-BF28-FC3CBF3A0658}" srcOrd="0" destOrd="0" presId="urn:microsoft.com/office/officeart/2005/8/layout/target3"/>
    <dgm:cxn modelId="{50B2E4F8-85F1-435D-B818-3AD921E908E2}" type="presOf" srcId="{470CD953-0570-405C-B2CF-668E0C9F8139}" destId="{FF72503F-DA03-49DF-81FB-4BB92E78F406}" srcOrd="1" destOrd="0" presId="urn:microsoft.com/office/officeart/2005/8/layout/target3"/>
    <dgm:cxn modelId="{DD4BF009-36DE-47AC-9838-5AECC6FA0B12}" type="presOf" srcId="{84C18DEF-C734-4E22-8816-1D9D531047F0}" destId="{472B8793-E8B3-4C66-A20D-40537EDA4F38}" srcOrd="0" destOrd="0" presId="urn:microsoft.com/office/officeart/2005/8/layout/target3"/>
    <dgm:cxn modelId="{9BB37006-BECF-41BC-B9B9-7293BEDF9B01}" type="presParOf" srcId="{6DE5B8E1-5978-4B34-9050-102B8A14C471}" destId="{8B2AE34B-4171-4AA7-97EE-88F8FB732B34}" srcOrd="0" destOrd="0" presId="urn:microsoft.com/office/officeart/2005/8/layout/target3"/>
    <dgm:cxn modelId="{699D3F83-8BFD-4772-A510-749B5414AFB8}" type="presParOf" srcId="{6DE5B8E1-5978-4B34-9050-102B8A14C471}" destId="{B54ECEA0-7039-424E-BB72-2C0174CA0C3D}" srcOrd="1" destOrd="0" presId="urn:microsoft.com/office/officeart/2005/8/layout/target3"/>
    <dgm:cxn modelId="{BCA5AFEA-3190-418D-8FA7-DAD6E1D218FF}" type="presParOf" srcId="{6DE5B8E1-5978-4B34-9050-102B8A14C471}" destId="{EA0350B3-C0A2-4F92-97D9-BCD24BB48176}" srcOrd="2" destOrd="0" presId="urn:microsoft.com/office/officeart/2005/8/layout/target3"/>
    <dgm:cxn modelId="{8BF633BA-B119-441E-8FB9-BDDBDB589634}" type="presParOf" srcId="{6DE5B8E1-5978-4B34-9050-102B8A14C471}" destId="{C777D872-CB7D-4CB6-A1FA-1C7B60BF679C}" srcOrd="3" destOrd="0" presId="urn:microsoft.com/office/officeart/2005/8/layout/target3"/>
    <dgm:cxn modelId="{C644A01E-9B95-4A56-86B8-B95F9AEF6A45}" type="presParOf" srcId="{6DE5B8E1-5978-4B34-9050-102B8A14C471}" destId="{C0CAE7BA-438A-46F6-9662-84CDDF64A709}" srcOrd="4" destOrd="0" presId="urn:microsoft.com/office/officeart/2005/8/layout/target3"/>
    <dgm:cxn modelId="{73709850-7177-4D5C-AC88-D426D4187ECE}" type="presParOf" srcId="{6DE5B8E1-5978-4B34-9050-102B8A14C471}" destId="{26961DE1-5D02-438F-BF28-FC3CBF3A0658}" srcOrd="5" destOrd="0" presId="urn:microsoft.com/office/officeart/2005/8/layout/target3"/>
    <dgm:cxn modelId="{A633D25E-3F1C-4F72-8674-7F94890E4056}" type="presParOf" srcId="{6DE5B8E1-5978-4B34-9050-102B8A14C471}" destId="{11898EC3-FF30-4AC2-9CF6-9E6CA8D70E0F}" srcOrd="6" destOrd="0" presId="urn:microsoft.com/office/officeart/2005/8/layout/target3"/>
    <dgm:cxn modelId="{9BF583FB-36DF-4F1C-A35F-9FDB76D70FE3}" type="presParOf" srcId="{6DE5B8E1-5978-4B34-9050-102B8A14C471}" destId="{5F693D4C-2168-4A56-AB7C-05E8FC781AE6}" srcOrd="7" destOrd="0" presId="urn:microsoft.com/office/officeart/2005/8/layout/target3"/>
    <dgm:cxn modelId="{6FBCEB3E-4F6E-45C0-92C2-626937D3B89F}" type="presParOf" srcId="{6DE5B8E1-5978-4B34-9050-102B8A14C471}" destId="{88F46C80-C44F-490E-A708-7D3F27A44119}" srcOrd="8" destOrd="0" presId="urn:microsoft.com/office/officeart/2005/8/layout/target3"/>
    <dgm:cxn modelId="{1B2545AF-F18D-4949-9C00-DAF4E6A9D763}" type="presParOf" srcId="{6DE5B8E1-5978-4B34-9050-102B8A14C471}" destId="{5B874AE8-5C19-40DD-9274-0616439F56D1}" srcOrd="9" destOrd="0" presId="urn:microsoft.com/office/officeart/2005/8/layout/target3"/>
    <dgm:cxn modelId="{B7EA0981-02C6-491D-8759-FDB615CAA1F3}" type="presParOf" srcId="{6DE5B8E1-5978-4B34-9050-102B8A14C471}" destId="{37DCFC31-DC34-49E4-BB7D-27882DD7320A}" srcOrd="10" destOrd="0" presId="urn:microsoft.com/office/officeart/2005/8/layout/target3"/>
    <dgm:cxn modelId="{F565E962-8FCA-420D-81C0-D5790A310776}" type="presParOf" srcId="{6DE5B8E1-5978-4B34-9050-102B8A14C471}" destId="{472B8793-E8B3-4C66-A20D-40537EDA4F38}" srcOrd="11" destOrd="0" presId="urn:microsoft.com/office/officeart/2005/8/layout/target3"/>
    <dgm:cxn modelId="{80ED7048-DE63-44F4-928B-6234BF90EF3D}" type="presParOf" srcId="{6DE5B8E1-5978-4B34-9050-102B8A14C471}" destId="{12DC2EBA-219F-4FBA-90FA-E1EAAD33EAC5}" srcOrd="12" destOrd="0" presId="urn:microsoft.com/office/officeart/2005/8/layout/target3"/>
    <dgm:cxn modelId="{043A52CC-A91A-49FD-8838-690D493300C0}" type="presParOf" srcId="{6DE5B8E1-5978-4B34-9050-102B8A14C471}" destId="{209AB9F4-6CEF-4CFC-9BAF-16EFEEC9ADAC}" srcOrd="13" destOrd="0" presId="urn:microsoft.com/office/officeart/2005/8/layout/target3"/>
    <dgm:cxn modelId="{A0D22D69-75DF-407F-A1DB-97540758C07C}" type="presParOf" srcId="{6DE5B8E1-5978-4B34-9050-102B8A14C471}" destId="{FF72503F-DA03-49DF-81FB-4BB92E78F406}" srcOrd="14" destOrd="0" presId="urn:microsoft.com/office/officeart/2005/8/layout/target3"/>
    <dgm:cxn modelId="{70496F79-B1C0-40E0-9F32-0ABBE135DFC8}" type="presParOf" srcId="{6DE5B8E1-5978-4B34-9050-102B8A14C471}" destId="{3B3036E6-A698-4F5B-ACC7-B3140C6AEA5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7A4C6-82A6-4F76-94EA-60E69F614D43}">
      <dsp:nvSpPr>
        <dsp:cNvPr id="0" name=""/>
        <dsp:cNvSpPr/>
      </dsp:nvSpPr>
      <dsp:spPr>
        <a:xfrm>
          <a:off x="0" y="0"/>
          <a:ext cx="11521280" cy="901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Контроль за исполнением мер по противодействию коррупции в Невьянском городском округе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/>
        </a:p>
      </dsp:txBody>
      <dsp:txXfrm>
        <a:off x="2394378" y="0"/>
        <a:ext cx="9126901" cy="901221"/>
      </dsp:txXfrm>
    </dsp:sp>
    <dsp:sp modelId="{49C6B5AB-6334-41CD-9E64-BEAC37CF0357}">
      <dsp:nvSpPr>
        <dsp:cNvPr id="0" name=""/>
        <dsp:cNvSpPr/>
      </dsp:nvSpPr>
      <dsp:spPr>
        <a:xfrm>
          <a:off x="828313" y="90122"/>
          <a:ext cx="827873" cy="7209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FC9CFA-8540-4C36-8791-F9902AB8D928}">
      <dsp:nvSpPr>
        <dsp:cNvPr id="0" name=""/>
        <dsp:cNvSpPr/>
      </dsp:nvSpPr>
      <dsp:spPr>
        <a:xfrm>
          <a:off x="0" y="991343"/>
          <a:ext cx="11521280" cy="901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Социологический опрос уровня восприятия коррупции</a:t>
          </a:r>
          <a:endParaRPr lang="ru-RU" sz="170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4378" y="991343"/>
        <a:ext cx="9126901" cy="901221"/>
      </dsp:txXfrm>
    </dsp:sp>
    <dsp:sp modelId="{CF547130-9A9A-47AF-8346-C43505C365E5}">
      <dsp:nvSpPr>
        <dsp:cNvPr id="0" name=""/>
        <dsp:cNvSpPr/>
      </dsp:nvSpPr>
      <dsp:spPr>
        <a:xfrm>
          <a:off x="828313" y="1081465"/>
          <a:ext cx="827873" cy="7209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A9FBF07-1D7A-47BE-BD2C-BA23285EB705}">
      <dsp:nvSpPr>
        <dsp:cNvPr id="0" name=""/>
        <dsp:cNvSpPr/>
      </dsp:nvSpPr>
      <dsp:spPr>
        <a:xfrm>
          <a:off x="0" y="1982686"/>
          <a:ext cx="11521280" cy="901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Рассмотрение правоприменительной практики по результатам вступивших в законную силу решений судов</a:t>
          </a:r>
          <a:endParaRPr lang="ru-RU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4378" y="1982686"/>
        <a:ext cx="9126901" cy="901221"/>
      </dsp:txXfrm>
    </dsp:sp>
    <dsp:sp modelId="{C0BCF407-BF0A-404B-825C-099974CD12EE}">
      <dsp:nvSpPr>
        <dsp:cNvPr id="0" name=""/>
        <dsp:cNvSpPr/>
      </dsp:nvSpPr>
      <dsp:spPr>
        <a:xfrm>
          <a:off x="828313" y="2072808"/>
          <a:ext cx="827873" cy="7209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336EC10-F81D-48F2-A8D3-CFC86C910CEA}">
      <dsp:nvSpPr>
        <dsp:cNvPr id="0" name=""/>
        <dsp:cNvSpPr/>
      </dsp:nvSpPr>
      <dsp:spPr>
        <a:xfrm>
          <a:off x="0" y="2974029"/>
          <a:ext cx="11521280" cy="901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 практики применения организационных, разъяснительных и иных мер по недопущению должностными лицами коррупционного поведения</a:t>
          </a:r>
          <a:endParaRPr lang="ru-RU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4378" y="2974029"/>
        <a:ext cx="9126901" cy="901221"/>
      </dsp:txXfrm>
    </dsp:sp>
    <dsp:sp modelId="{BFE65784-2D34-4AD8-B601-E71C8F0C404E}">
      <dsp:nvSpPr>
        <dsp:cNvPr id="0" name=""/>
        <dsp:cNvSpPr/>
      </dsp:nvSpPr>
      <dsp:spPr>
        <a:xfrm>
          <a:off x="828313" y="3064151"/>
          <a:ext cx="827873" cy="7209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FDBE133-0EC2-467B-A437-6EA12CE9146A}">
      <dsp:nvSpPr>
        <dsp:cNvPr id="0" name=""/>
        <dsp:cNvSpPr/>
      </dsp:nvSpPr>
      <dsp:spPr>
        <a:xfrm>
          <a:off x="0" y="3965373"/>
          <a:ext cx="11521280" cy="901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Контроль и анализ ситуации по соблюдению гражданскими служащими ограничений, запретов, требований о предотвращении или урегулировании конфликта интересов</a:t>
          </a:r>
          <a:endParaRPr lang="ru-RU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4378" y="3965373"/>
        <a:ext cx="9126901" cy="901221"/>
      </dsp:txXfrm>
    </dsp:sp>
    <dsp:sp modelId="{F3A48336-72A4-4A08-A5B7-97D9F96399C8}">
      <dsp:nvSpPr>
        <dsp:cNvPr id="0" name=""/>
        <dsp:cNvSpPr/>
      </dsp:nvSpPr>
      <dsp:spPr>
        <a:xfrm>
          <a:off x="828313" y="4055495"/>
          <a:ext cx="827873" cy="7209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A7BABF-0A6A-4F7F-AD5E-572FBE706A27}">
      <dsp:nvSpPr>
        <dsp:cNvPr id="0" name=""/>
        <dsp:cNvSpPr/>
      </dsp:nvSpPr>
      <dsp:spPr>
        <a:xfrm>
          <a:off x="0" y="4956716"/>
          <a:ext cx="11521280" cy="901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Мониторинг состояния и эффективности противодействия коррупции, анализ реализации Плана по противодействию коррупции</a:t>
          </a:r>
          <a:endParaRPr lang="ru-RU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4378" y="4956716"/>
        <a:ext cx="9126901" cy="901221"/>
      </dsp:txXfrm>
    </dsp:sp>
    <dsp:sp modelId="{33C359B6-80E1-43A1-A295-F4DD4FD5C472}">
      <dsp:nvSpPr>
        <dsp:cNvPr id="0" name=""/>
        <dsp:cNvSpPr/>
      </dsp:nvSpPr>
      <dsp:spPr>
        <a:xfrm>
          <a:off x="828313" y="5046838"/>
          <a:ext cx="827873" cy="7209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DB3C5-5378-40D1-BCC1-588C31FDEE39}">
      <dsp:nvSpPr>
        <dsp:cNvPr id="0" name=""/>
        <dsp:cNvSpPr/>
      </dsp:nvSpPr>
      <dsp:spPr>
        <a:xfrm>
          <a:off x="3186" y="642468"/>
          <a:ext cx="3239248" cy="849502"/>
        </a:xfrm>
        <a:prstGeom prst="round2SameRect">
          <a:avLst>
            <a:gd name="adj1" fmla="val 8000"/>
            <a:gd name="adj2" fmla="val 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solidFill>
                <a:schemeClr val="bg2">
                  <a:lumMod val="25000"/>
                </a:schemeClr>
              </a:solidFill>
            </a:rPr>
            <a:t>238 (АППГ180)/238 (АППГ 180)</a:t>
          </a:r>
          <a:endParaRPr lang="ru-RU" sz="25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3091" y="662373"/>
        <a:ext cx="3199438" cy="829597"/>
      </dsp:txXfrm>
    </dsp:sp>
    <dsp:sp modelId="{E15126F2-A2EF-4A37-8CEE-DEB3523CD469}">
      <dsp:nvSpPr>
        <dsp:cNvPr id="0" name=""/>
        <dsp:cNvSpPr/>
      </dsp:nvSpPr>
      <dsp:spPr>
        <a:xfrm>
          <a:off x="3186" y="1517194"/>
          <a:ext cx="3239248" cy="2520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Количество  проектов нормативных правовых актов, разработанных в отчетный период </a:t>
          </a:r>
          <a:r>
            <a:rPr lang="ru-RU" sz="1800" kern="1200" dirty="0" smtClean="0">
              <a:solidFill>
                <a:schemeClr val="tx1"/>
              </a:solidFill>
            </a:rPr>
            <a:t>/ количество нормативных правовых актов принятых в отчетный период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186" y="1517194"/>
        <a:ext cx="2281160" cy="2520049"/>
      </dsp:txXfrm>
    </dsp:sp>
    <dsp:sp modelId="{0B064AF5-7D91-44C0-B990-FF90D70A1513}">
      <dsp:nvSpPr>
        <dsp:cNvPr id="0" name=""/>
        <dsp:cNvSpPr/>
      </dsp:nvSpPr>
      <dsp:spPr>
        <a:xfrm>
          <a:off x="2285052" y="2376263"/>
          <a:ext cx="1330621" cy="13179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CF279-978B-4F22-8E90-5F5B42AC3859}">
      <dsp:nvSpPr>
        <dsp:cNvPr id="0" name=""/>
        <dsp:cNvSpPr/>
      </dsp:nvSpPr>
      <dsp:spPr>
        <a:xfrm>
          <a:off x="3916018" y="642454"/>
          <a:ext cx="3239248" cy="87049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solidFill>
                <a:schemeClr val="bg2">
                  <a:lumMod val="25000"/>
                </a:schemeClr>
              </a:solidFill>
            </a:rPr>
            <a:t>25 (АППГ 25)</a:t>
          </a:r>
          <a:endParaRPr lang="ru-RU" sz="25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936415" y="662851"/>
        <a:ext cx="3198454" cy="850093"/>
      </dsp:txXfrm>
    </dsp:sp>
    <dsp:sp modelId="{13505265-9420-495E-8D42-077295F31B8B}">
      <dsp:nvSpPr>
        <dsp:cNvPr id="0" name=""/>
        <dsp:cNvSpPr/>
      </dsp:nvSpPr>
      <dsp:spPr>
        <a:xfrm>
          <a:off x="3916018" y="1544042"/>
          <a:ext cx="3239248" cy="2530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Количество независимых экспертов, на электронные адреса которых направлены уведомления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916018" y="1544042"/>
        <a:ext cx="2281160" cy="2530550"/>
      </dsp:txXfrm>
    </dsp:sp>
    <dsp:sp modelId="{84B6F4D7-3412-4CAB-9E72-A3DF0140391C}">
      <dsp:nvSpPr>
        <dsp:cNvPr id="0" name=""/>
        <dsp:cNvSpPr/>
      </dsp:nvSpPr>
      <dsp:spPr>
        <a:xfrm>
          <a:off x="6176683" y="2376266"/>
          <a:ext cx="1319057" cy="13231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1BC70-9631-41B0-837A-DC1AB1F16582}">
      <dsp:nvSpPr>
        <dsp:cNvPr id="0" name=""/>
        <dsp:cNvSpPr/>
      </dsp:nvSpPr>
      <dsp:spPr>
        <a:xfrm>
          <a:off x="7776617" y="657599"/>
          <a:ext cx="3239248" cy="81905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95250" rIns="31750" bIns="317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solidFill>
                <a:schemeClr val="bg2">
                  <a:lumMod val="25000"/>
                </a:schemeClr>
              </a:solidFill>
            </a:rPr>
            <a:t>Не выявлено</a:t>
          </a:r>
          <a:endParaRPr lang="ru-RU" sz="25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7795809" y="676791"/>
        <a:ext cx="3200864" cy="799867"/>
      </dsp:txXfrm>
    </dsp:sp>
    <dsp:sp modelId="{F2C87E55-62E0-4EEC-874B-DB97F1954483}">
      <dsp:nvSpPr>
        <dsp:cNvPr id="0" name=""/>
        <dsp:cNvSpPr/>
      </dsp:nvSpPr>
      <dsp:spPr>
        <a:xfrm>
          <a:off x="7776617" y="1497114"/>
          <a:ext cx="3239248" cy="2597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err="1" smtClean="0">
              <a:solidFill>
                <a:schemeClr val="tx1"/>
              </a:solidFill>
            </a:rPr>
            <a:t>Коррупциогенные</a:t>
          </a:r>
          <a:r>
            <a:rPr lang="ru-RU" sz="1800" kern="1200" dirty="0" smtClean="0">
              <a:solidFill>
                <a:schemeClr val="tx1"/>
              </a:solidFill>
            </a:rPr>
            <a:t> факторы, которые были выявлены в ходе независимой  антикоррупционной экспертизы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7776617" y="1497114"/>
        <a:ext cx="2281160" cy="2597812"/>
      </dsp:txXfrm>
    </dsp:sp>
    <dsp:sp modelId="{8BF6902D-9502-48B3-B31A-C2206E9DCDAE}">
      <dsp:nvSpPr>
        <dsp:cNvPr id="0" name=""/>
        <dsp:cNvSpPr/>
      </dsp:nvSpPr>
      <dsp:spPr>
        <a:xfrm>
          <a:off x="10065996" y="2340408"/>
          <a:ext cx="1300566" cy="133551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AE34B-4171-4AA7-97EE-88F8FB732B34}">
      <dsp:nvSpPr>
        <dsp:cNvPr id="0" name=""/>
        <dsp:cNvSpPr/>
      </dsp:nvSpPr>
      <dsp:spPr>
        <a:xfrm>
          <a:off x="0" y="0"/>
          <a:ext cx="3960440" cy="39604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0350B3-C0A2-4F92-97D9-BCD24BB48176}">
      <dsp:nvSpPr>
        <dsp:cNvPr id="0" name=""/>
        <dsp:cNvSpPr/>
      </dsp:nvSpPr>
      <dsp:spPr>
        <a:xfrm>
          <a:off x="1980220" y="0"/>
          <a:ext cx="8964841" cy="3960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письменном </a:t>
          </a:r>
          <a:r>
            <a:rPr lang="ru-RU" sz="2000" kern="1200" dirty="0" smtClean="0"/>
            <a:t>виде - 0 (АППГ 0) </a:t>
          </a:r>
          <a:endParaRPr lang="ru-RU" sz="2000" kern="1200" dirty="0"/>
        </a:p>
      </dsp:txBody>
      <dsp:txXfrm>
        <a:off x="1980220" y="0"/>
        <a:ext cx="8964841" cy="841593"/>
      </dsp:txXfrm>
    </dsp:sp>
    <dsp:sp modelId="{C0CAE7BA-438A-46F6-9662-84CDDF64A709}">
      <dsp:nvSpPr>
        <dsp:cNvPr id="0" name=""/>
        <dsp:cNvSpPr/>
      </dsp:nvSpPr>
      <dsp:spPr>
        <a:xfrm>
          <a:off x="519807" y="841593"/>
          <a:ext cx="2920824" cy="292082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961DE1-5D02-438F-BF28-FC3CBF3A0658}">
      <dsp:nvSpPr>
        <dsp:cNvPr id="0" name=""/>
        <dsp:cNvSpPr/>
      </dsp:nvSpPr>
      <dsp:spPr>
        <a:xfrm>
          <a:off x="1980220" y="841593"/>
          <a:ext cx="8964841" cy="29208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электронном виде на официальном сайте Невьянского городского округа </a:t>
          </a:r>
          <a:r>
            <a:rPr lang="en-US" sz="2000" kern="1200" dirty="0" smtClean="0"/>
            <a:t>http://nevyansk66.ru/</a:t>
          </a:r>
          <a:r>
            <a:rPr lang="ru-RU" sz="2000" kern="1200" dirty="0" smtClean="0"/>
            <a:t> в сети </a:t>
          </a:r>
          <a:r>
            <a:rPr lang="ru-RU" sz="2000" kern="1200" dirty="0" smtClean="0"/>
            <a:t>Интернет – 0 (АППГ 0)</a:t>
          </a:r>
          <a:endParaRPr lang="ru-RU" sz="2000" kern="1200" dirty="0"/>
        </a:p>
      </dsp:txBody>
      <dsp:txXfrm>
        <a:off x="1980220" y="841593"/>
        <a:ext cx="8964841" cy="841593"/>
      </dsp:txXfrm>
    </dsp:sp>
    <dsp:sp modelId="{5F693D4C-2168-4A56-AB7C-05E8FC781AE6}">
      <dsp:nvSpPr>
        <dsp:cNvPr id="0" name=""/>
        <dsp:cNvSpPr/>
      </dsp:nvSpPr>
      <dsp:spPr>
        <a:xfrm>
          <a:off x="1039615" y="1683186"/>
          <a:ext cx="1881209" cy="18812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F46C80-C44F-490E-A708-7D3F27A44119}">
      <dsp:nvSpPr>
        <dsp:cNvPr id="0" name=""/>
        <dsp:cNvSpPr/>
      </dsp:nvSpPr>
      <dsp:spPr>
        <a:xfrm>
          <a:off x="1980220" y="1683186"/>
          <a:ext cx="8964841" cy="18812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 «телефону доверия» по вопросам противодействия </a:t>
          </a:r>
          <a:r>
            <a:rPr lang="ru-RU" sz="2000" kern="1200" dirty="0" smtClean="0"/>
            <a:t>коррупции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r>
            <a:rPr lang="ru-RU" sz="2000" kern="1200" dirty="0" smtClean="0"/>
            <a:t>+7 (34356) 42480 </a:t>
          </a:r>
          <a:r>
            <a:rPr lang="ru-RU" sz="2000" kern="1200" dirty="0" smtClean="0"/>
            <a:t>– 0 (АППГ 0)</a:t>
          </a:r>
          <a:endParaRPr lang="ru-RU" sz="2000" kern="1200" dirty="0"/>
        </a:p>
      </dsp:txBody>
      <dsp:txXfrm>
        <a:off x="1980220" y="1683186"/>
        <a:ext cx="8964841" cy="841593"/>
      </dsp:txXfrm>
    </dsp:sp>
    <dsp:sp modelId="{37DCFC31-DC34-49E4-BB7D-27882DD7320A}">
      <dsp:nvSpPr>
        <dsp:cNvPr id="0" name=""/>
        <dsp:cNvSpPr/>
      </dsp:nvSpPr>
      <dsp:spPr>
        <a:xfrm>
          <a:off x="1559423" y="2524780"/>
          <a:ext cx="841593" cy="84159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2B8793-E8B3-4C66-A20D-40537EDA4F38}">
      <dsp:nvSpPr>
        <dsp:cNvPr id="0" name=""/>
        <dsp:cNvSpPr/>
      </dsp:nvSpPr>
      <dsp:spPr>
        <a:xfrm>
          <a:off x="1980220" y="2524780"/>
          <a:ext cx="8964841" cy="8415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личном приеме граждан главой Невьянского городского </a:t>
          </a:r>
          <a:r>
            <a:rPr lang="ru-RU" sz="2000" kern="1200" dirty="0" smtClean="0"/>
            <a:t>округа – 0 (АППГ 0)</a:t>
          </a:r>
          <a:endParaRPr lang="ru-RU" sz="2000" kern="1200" dirty="0"/>
        </a:p>
      </dsp:txBody>
      <dsp:txXfrm>
        <a:off x="1980220" y="2524780"/>
        <a:ext cx="8964841" cy="841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97547B-1F6E-4DDC-9117-CAA6FD73E728}" type="datetime1">
              <a:rPr lang="ru-RU" smtClean="0"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886E15-F82A-4596-A46C-375C6D3981E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3224DC-1FE8-4524-81AE-0EB5EC100CE7}" type="datetime1">
              <a:rPr lang="ru-RU" noProof="0" smtClean="0"/>
              <a:t>27.01.2020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F105DB2-FD3E-441D-8B7E-7AE83ECE27B3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76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74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600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443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730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87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489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345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315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00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C4C8E8-9F4E-4EA6-835D-E9D5612495DB}" type="datetime1">
              <a:rPr lang="ru-RU" noProof="0" smtClean="0"/>
              <a:t>27.01.2020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844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46C4F13-8C8C-441B-BBCD-2370F386EB42}" type="datetime1">
              <a:rPr lang="ru-RU" noProof="0" smtClean="0"/>
              <a:t>27.01.2020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956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1056CB0-5A4E-4FC5-8098-88E31F01EA45}" type="datetime1">
              <a:rPr lang="ru-RU" noProof="0" smtClean="0"/>
              <a:t>27.01.2020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6129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016FDA-52E9-4FE9-8F9F-D0B7A1AC00F5}" type="datetime1">
              <a:rPr lang="ru-RU" noProof="0" smtClean="0"/>
              <a:t>27.01.2020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ru-RU" noProof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203F614-6D12-4FB0-B37A-7F584F7E7447}" type="datetime1">
              <a:rPr lang="ru-RU" noProof="0" smtClean="0"/>
              <a:t>27.01.2020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1521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DB20920-A951-4D74-93DB-A7C7F309F702}" type="datetime1">
              <a:rPr lang="ru-RU" noProof="0" smtClean="0"/>
              <a:t>27.01.2020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614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92CA588-C02F-4CCF-BAD7-18C728B93B52}" type="datetime1">
              <a:rPr lang="ru-RU" noProof="0" smtClean="0"/>
              <a:t>27.01.2020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119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9A9956-53D6-4D29-80A7-0ADFD73EC9D5}" type="datetime1">
              <a:rPr lang="ru-RU" noProof="0" smtClean="0"/>
              <a:t>27.01.2020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1785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3D3AF7-BEB0-4993-92D4-4D2C72963A64}" type="datetime1">
              <a:rPr lang="ru-RU" noProof="0" smtClean="0"/>
              <a:t>27.01.2020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968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313E78C-2D93-4346-92BE-F99AE2EB36B5}" type="datetime1">
              <a:rPr lang="ru-RU" noProof="0" smtClean="0"/>
              <a:t>27.01.2020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  <p:grpSp>
        <p:nvGrpSpPr>
          <p:cNvPr id="5" name="нижний рисунок"/>
          <p:cNvGrpSpPr/>
          <p:nvPr userDrawn="1"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71214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783B113-0D92-41AE-8320-0E62DD52F8B2}" type="datetime1">
              <a:rPr lang="ru-RU" noProof="0" smtClean="0"/>
              <a:t>27.01.2020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218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39A3B24-C4CD-4EFD-A479-64DAB88ACAE4}" type="datetime1">
              <a:rPr lang="ru-RU" noProof="0" smtClean="0"/>
              <a:t>27.01.2020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1421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rgbClr val="FF0000"/>
            </a:gs>
            <a:gs pos="21000">
              <a:schemeClr val="bg1"/>
            </a:gs>
            <a:gs pos="53000">
              <a:schemeClr val="accent1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24BF8D-0138-4857-BC63-0337FB4EE515}" type="datetime1">
              <a:rPr lang="ru-RU" noProof="0" smtClean="0"/>
              <a:t>27.01.2020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F28FB93-0A08-4E7D-8E63-9EFA29F1E09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976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1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4" y="3808660"/>
            <a:ext cx="9396534" cy="1656184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/>
              <a:t/>
            </a:r>
            <a:br>
              <a:rPr lang="ru-RU" sz="5000" dirty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Выполнение 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План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а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мероприятий по противодействию коррупции</a:t>
            </a:r>
            <a:br>
              <a:rPr lang="ru-RU" sz="4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в 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Невьянском городском округе 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за 201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9</a:t>
            </a:r>
            <a:endParaRPr lang="ru-RU" sz="40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197868" y="5445224"/>
            <a:ext cx="10585175" cy="648072"/>
          </a:xfrm>
        </p:spPr>
        <p:txBody>
          <a:bodyPr rtlCol="0">
            <a:normAutofit fontScale="85000" lnSpcReduction="20000"/>
          </a:bodyPr>
          <a:lstStyle/>
          <a:p>
            <a:pPr algn="ctr" rtl="0"/>
            <a:r>
              <a:rPr lang="ru-RU" dirty="0" smtClean="0"/>
              <a:t>г</a:t>
            </a:r>
            <a:r>
              <a:rPr lang="ru" dirty="0" smtClean="0"/>
              <a:t>.Невьянск</a:t>
            </a:r>
          </a:p>
          <a:p>
            <a:pPr algn="ctr" rtl="0"/>
            <a:r>
              <a:rPr lang="ru" dirty="0" smtClean="0"/>
              <a:t>201</a:t>
            </a:r>
            <a:r>
              <a:rPr lang="en-US" dirty="0" smtClean="0"/>
              <a:t>9</a:t>
            </a:r>
            <a:endParaRPr lang="ru" dirty="0"/>
          </a:p>
        </p:txBody>
      </p:sp>
      <p:sp>
        <p:nvSpPr>
          <p:cNvPr id="4" name="TextBox 3"/>
          <p:cNvSpPr txBox="1"/>
          <p:nvPr/>
        </p:nvSpPr>
        <p:spPr>
          <a:xfrm>
            <a:off x="1822039" y="173861"/>
            <a:ext cx="907300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Комиссия по координации работы по противодействию коррупции в Невьянском городском округе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544759"/>
            <a:ext cx="648072" cy="7705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665" y="6038819"/>
            <a:ext cx="60928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Хантингтон С.Ф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.:</a:t>
            </a:r>
            <a:r>
              <a:rPr 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Коррупция 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снижает уровень насилия, представляет собой один из механизмов адаптации к современности и имеет антиреволюционный </a:t>
            </a:r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характер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372" y="820192"/>
            <a:ext cx="5742383" cy="289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982" y="365127"/>
            <a:ext cx="10512862" cy="975642"/>
          </a:xfrm>
        </p:spPr>
        <p:txBody>
          <a:bodyPr>
            <a:normAutofit fontScale="90000"/>
          </a:bodyPr>
          <a:lstStyle/>
          <a:p>
            <a:pPr algn="ctr"/>
            <a:r>
              <a:rPr lang="ru" sz="4400" dirty="0">
                <a:solidFill>
                  <a:srgbClr val="FF0000"/>
                </a:solidFill>
              </a:rPr>
              <a:t>Распространение </a:t>
            </a:r>
            <a:r>
              <a:rPr lang="ru" sz="4400" dirty="0" smtClean="0">
                <a:solidFill>
                  <a:srgbClr val="FF0000"/>
                </a:solidFill>
              </a:rPr>
              <a:t>плакатов </a:t>
            </a:r>
            <a:r>
              <a:rPr lang="ru" sz="4400" dirty="0">
                <a:solidFill>
                  <a:srgbClr val="FF0000"/>
                </a:solidFill>
              </a:rPr>
              <a:t>на территории Невьянского </a:t>
            </a:r>
            <a:r>
              <a:rPr lang="ru" sz="4400" dirty="0" smtClean="0">
                <a:solidFill>
                  <a:srgbClr val="FF0000"/>
                </a:solidFill>
              </a:rPr>
              <a:t>городского округа в 2019 году</a:t>
            </a:r>
            <a:endParaRPr lang="ru-RU" sz="4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1556792"/>
            <a:ext cx="10369152" cy="5112568"/>
          </a:xfrm>
        </p:spPr>
      </p:pic>
    </p:spTree>
    <p:extLst>
      <p:ext uri="{BB962C8B-B14F-4D97-AF65-F5344CB8AC3E}">
        <p14:creationId xmlns:p14="http://schemas.microsoft.com/office/powerpoint/2010/main" val="401319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355" y="116632"/>
            <a:ext cx="11881320" cy="1295400"/>
          </a:xfrm>
        </p:spPr>
        <p:txBody>
          <a:bodyPr rtlCol="0" anchor="t">
            <a:normAutofit fontScale="90000"/>
          </a:bodyPr>
          <a:lstStyle/>
          <a:p>
            <a:pPr algn="ctr" rtl="0"/>
            <a:r>
              <a:rPr lang="ru" b="1" dirty="0" smtClean="0">
                <a:solidFill>
                  <a:schemeClr val="tx1"/>
                </a:solidFill>
              </a:rPr>
              <a:t>Антикоррупционное просвещение граждан через </a:t>
            </a:r>
            <a:r>
              <a:rPr lang="ru" b="1" dirty="0" smtClean="0">
                <a:solidFill>
                  <a:schemeClr val="tx1"/>
                </a:solidFill>
              </a:rPr>
              <a:t>средство массовой информации - газету «Звезда</a:t>
            </a:r>
            <a:r>
              <a:rPr lang="ru" b="1" dirty="0" smtClean="0">
                <a:solidFill>
                  <a:schemeClr val="tx1"/>
                </a:solidFill>
              </a:rPr>
              <a:t>» в 2019 году</a:t>
            </a:r>
            <a:r>
              <a:rPr lang="ru" b="1" dirty="0" smtClean="0">
                <a:solidFill>
                  <a:schemeClr val="tx1"/>
                </a:solidFill>
              </a:rPr>
              <a:t/>
            </a:r>
            <a:br>
              <a:rPr lang="ru" b="1" dirty="0" smtClean="0">
                <a:solidFill>
                  <a:schemeClr val="tx1"/>
                </a:solidFill>
              </a:rPr>
            </a:br>
            <a:r>
              <a:rPr lang="ru" b="1" dirty="0">
                <a:solidFill>
                  <a:schemeClr val="tx1"/>
                </a:solidFill>
              </a:rPr>
              <a:t/>
            </a:r>
            <a:br>
              <a:rPr lang="ru" b="1" dirty="0">
                <a:solidFill>
                  <a:schemeClr val="tx1"/>
                </a:solidFill>
              </a:rPr>
            </a:br>
            <a:endParaRPr lang="ru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5" y="1772814"/>
            <a:ext cx="5392993" cy="49685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68752" y="1138436"/>
            <a:ext cx="5085184" cy="635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1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61964" y="476672"/>
            <a:ext cx="8424936" cy="11997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 b="1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0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НЕВЬЯНСКОГО ГОРОДСКОГО ОКРУГА</a:t>
            </a:r>
          </a:p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Председатель  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Комиссии 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координации работы по противодействию коррупции в Невьянском городском округе</a:t>
            </a:r>
          </a:p>
          <a:p>
            <a:pPr algn="ctr"/>
            <a:endParaRPr lang="ru-RU" sz="3000" b="1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05980" y="1988840"/>
            <a:ext cx="8280920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Комиссия по координации работы по противодействию коррупции в Невьянском городском округе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6094528" y="1700808"/>
            <a:ext cx="431932" cy="263624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73832" y="3068960"/>
            <a:ext cx="4824536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Проведено 4</a:t>
            </a:r>
          </a:p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заседания в 2019 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году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АППГ 4)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74432" y="3068960"/>
            <a:ext cx="4824536" cy="10081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Рассмотрено 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44</a:t>
            </a:r>
          </a:p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вопроса в 2019 году (АППГ 49)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926060" y="2708920"/>
            <a:ext cx="288032" cy="36004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17" name="Стрелка вниз 16"/>
          <p:cNvSpPr/>
          <p:nvPr/>
        </p:nvSpPr>
        <p:spPr>
          <a:xfrm>
            <a:off x="9478788" y="2708920"/>
            <a:ext cx="288032" cy="36004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err="1" smtClean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46140" y="4365104"/>
            <a:ext cx="4824536" cy="18722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мероприятий по противодействию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коррупции 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Невьянском городском округе на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2018-2020 годы, утвержденный постановлением главы Невьянского городского округа от 20.09.2018 № 37-гп выполнен в полном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установленные сроки за 2019 год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086300" y="4077072"/>
            <a:ext cx="288032" cy="28803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  <p:sp>
        <p:nvSpPr>
          <p:cNvPr id="20" name="Стрелка вниз 19"/>
          <p:cNvSpPr/>
          <p:nvPr/>
        </p:nvSpPr>
        <p:spPr>
          <a:xfrm>
            <a:off x="6559578" y="4077072"/>
            <a:ext cx="288032" cy="28803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/>
          </a:p>
        </p:txBody>
      </p:sp>
    </p:spTree>
    <p:extLst>
      <p:ext uri="{BB962C8B-B14F-4D97-AF65-F5344CB8AC3E}">
        <p14:creationId xmlns:p14="http://schemas.microsoft.com/office/powerpoint/2010/main" val="31481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 по противодействию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коррупции 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Невьянском городском округе на 2018-2020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гг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9001" y="1835515"/>
            <a:ext cx="3312368" cy="720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СОВЕРШЕНСТВОВАНИЕ НОРМАТИВНОГО ПРАВОВОГО ОБЕСПЕЧЕНИЯ ДЕЯТЕЛЬНОСТИ ПО ПРОТИВОДЕЙСТВИЮ КОРРУПЦИИ</a:t>
            </a:r>
            <a:endParaRPr lang="ru-RU" sz="1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183090" y="2793286"/>
            <a:ext cx="3312368" cy="7720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АНТИКОРРУПЦИОННАЯ </a:t>
            </a:r>
            <a:r>
              <a:rPr lang="ru-RU" sz="1000" dirty="0" smtClean="0">
                <a:solidFill>
                  <a:schemeClr val="tx1"/>
                </a:solidFill>
              </a:rPr>
              <a:t>ЭКСПЕРТИЗА </a:t>
            </a:r>
            <a:r>
              <a:rPr lang="ru-RU" sz="1000" dirty="0">
                <a:solidFill>
                  <a:schemeClr val="tx1"/>
                </a:solidFill>
              </a:rPr>
              <a:t>НОРМАТИВНЫХ ПРАВОВЫХ АКТОВ АДМИНИСТРАЦИИ И ДУМЫ НЕВЬЯНСКОГО </a:t>
            </a:r>
            <a:r>
              <a:rPr lang="ru-RU" sz="1000" dirty="0" smtClean="0">
                <a:solidFill>
                  <a:schemeClr val="tx1"/>
                </a:solidFill>
              </a:rPr>
              <a:t>ГОРОДСКОГО </a:t>
            </a:r>
            <a:r>
              <a:rPr lang="ru-RU" sz="1000" dirty="0">
                <a:solidFill>
                  <a:schemeClr val="tx1"/>
                </a:solidFill>
              </a:rPr>
              <a:t>ОКРУГА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97868" y="3717032"/>
            <a:ext cx="3312368" cy="720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СОВЕРШЕНСТВОВАНИЕ В СИСТЕМЕ КАДРОВОЙ РАБОТЫ ПО ПРОФИЛАКТИКЕ КОРРУПЦИОННЫХ И ИНЫХ ПРАВОНАРУШЕНИЙ</a:t>
            </a:r>
            <a:endParaRPr lang="ru-RU" sz="1000" dirty="0" smtClean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06764" y="4653136"/>
            <a:ext cx="3312368" cy="504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СОВЕРШЕНСТВОВАНИЕ СИСТЕМЫ УЧЕТА МУНИЦИПАЛЬНОГО ИМУЩЕСТВА И ОЦЕНКИ ЭФФЕКТИВНОСТИ ЕГО ИСПОЛЬЗОВАНИЯ</a:t>
            </a:r>
            <a:endParaRPr lang="ru-RU" sz="1000" dirty="0" smtClean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6764" y="5385575"/>
            <a:ext cx="3312368" cy="504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ПРОТИВОДЕЙСТВИЕ </a:t>
            </a:r>
            <a:r>
              <a:rPr lang="ru-RU" sz="1000" dirty="0">
                <a:solidFill>
                  <a:schemeClr val="tx1"/>
                </a:solidFill>
              </a:rPr>
              <a:t>КОРРУПЦИИ В БЮДЖЕТНОЙ СФЕРЕ</a:t>
            </a:r>
            <a:endParaRPr lang="ru-RU" sz="1000" dirty="0" smtClean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78588" y="1832620"/>
            <a:ext cx="3240360" cy="5760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ПРОТИВОДЕЙСТВИЕ КОРРУПЦИИ В СФЕРЕ ЗАКУПОК ТОВАРОВ, РАБОТ, УСЛУГ ДЛЯ МУНИЦИПАЛЬНЫХ НУЖД</a:t>
            </a:r>
            <a:endParaRPr lang="ru-RU" sz="1000" dirty="0" smtClean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78588" y="2627382"/>
            <a:ext cx="3240360" cy="8185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ИНФОРМАЦИОННАЯ КАМПАНИЯ, ФОРМИРОВАНИЕ В ОБЩЕСТВЕ НЕТЕРПИМОСТИ К КОРРУПЦИОННОМУ ПОВЕДЕНИЮ, ОБЕСПЕЧЕНИЕ УЧАСТИЯ ИНСТИТУТОВ ГРАЖДАНСКОГО ОБЩЕСТВА В ПРОТИВОДЕЙСТВИИ КОРРУПЦИИ</a:t>
            </a:r>
            <a:endParaRPr lang="ru-RU" sz="1000" dirty="0" smtClean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75335" y="3689443"/>
            <a:ext cx="3240360" cy="5760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МОНИТОРИНГ СОСТОЯНИЯ И ЭФФЕКТИВНОСТИ ПРОТИВОДЕЙСТВИЯ КОРРУПЦИИ В НЕВЬЯНСКОМ ГОРОДСКОМ ОКРУГЕ (АНТИКОРРУПЦИОННЫЙ МОНИТОРИНГ)</a:t>
            </a:r>
            <a:endParaRPr lang="ru-RU" sz="1000" dirty="0" smtClean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81318" y="4480644"/>
            <a:ext cx="3240360" cy="5314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ОРГАНИЗАЦИОННОЕ ОБЕСПЕЧЕНИЕ ДЕЯТЕЛЬНОСТИ ПО ПРОТИВОДЕЙСТВИЮ КОРРУПЦИИ</a:t>
            </a:r>
            <a:endParaRPr lang="ru-RU" sz="1000" dirty="0" smtClean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89090" y="5157192"/>
            <a:ext cx="324036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ВЫПОЛНЕНИЕ НАЦИОНАЛЬНОГО ПЛАНА ПРОТИВОДЕЙСТВИЯ КОРРУПЦИИ НА 2018–2020 ГОДЫ, УТВЕРЖДЕННОГО УКАЗОМ ПРЕЗИДЕНТА РОССИЙСКОЙ ФЕДЕРАЦИИ ОТ 29 ИЮНЯ 2018 ГОДА № 378 «О НАЦИОНАЛЬНОМ ПЛАНЕ ПРОТИВОДЕЙСТВИЯ КОРРУПЦИИ НА 2018–2020 ГОДЫ»</a:t>
            </a:r>
            <a:endParaRPr lang="ru-RU" sz="1000" dirty="0" smtClean="0">
              <a:solidFill>
                <a:schemeClr val="tx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078829" y="2204864"/>
            <a:ext cx="26890" cy="374441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582244" y="2204864"/>
            <a:ext cx="151193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477" y="2965373"/>
            <a:ext cx="1682642" cy="33530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949" y="3871872"/>
            <a:ext cx="1682642" cy="33530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595" y="4780957"/>
            <a:ext cx="1682642" cy="33530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077" y="5469948"/>
            <a:ext cx="1682642" cy="335309"/>
          </a:xfrm>
          <a:prstGeom prst="rect">
            <a:avLst/>
          </a:prstGeom>
        </p:spPr>
      </p:pic>
      <p:cxnSp>
        <p:nvCxnSpPr>
          <p:cNvPr id="30" name="Прямая со стрелкой 29"/>
          <p:cNvCxnSpPr/>
          <p:nvPr/>
        </p:nvCxnSpPr>
        <p:spPr>
          <a:xfrm>
            <a:off x="6094178" y="2204864"/>
            <a:ext cx="151240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094178" y="3133027"/>
            <a:ext cx="151240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178" y="3879593"/>
            <a:ext cx="1682642" cy="33530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054" y="4780957"/>
            <a:ext cx="1682642" cy="33530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887" y="5469948"/>
            <a:ext cx="1682642" cy="33530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942284" y="5949280"/>
            <a:ext cx="2448272" cy="504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ysClr val="windowText" lastClr="000000"/>
                </a:solidFill>
              </a:rPr>
              <a:t>АНТИКОРРУПЦИОННОЕ ПРОСВЕЩЕНИЕ ГРАЖДАН</a:t>
            </a:r>
            <a:endParaRPr lang="ru-RU" sz="1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2349407982"/>
              </p:ext>
            </p:extLst>
          </p:nvPr>
        </p:nvGraphicFramePr>
        <p:xfrm>
          <a:off x="333772" y="332656"/>
          <a:ext cx="11521280" cy="5859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586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42084" y="0"/>
            <a:ext cx="6336704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НЕЗАВИСИМАЯ </a:t>
            </a:r>
            <a:r>
              <a:rPr lang="ru-RU" sz="2000" b="1" dirty="0" smtClean="0">
                <a:solidFill>
                  <a:srgbClr val="FF0000"/>
                </a:solidFill>
              </a:rPr>
              <a:t>АНТИКОРРУПЦИОННАЯ ЭКСПЕРТИЗА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НОРМАТИВНЫХ ПРАВОВЫХ АКТОВ И ИХ ПРОЕКТОВ </a:t>
            </a:r>
            <a:r>
              <a:rPr lang="ru-RU" sz="2000" b="1" dirty="0" smtClean="0">
                <a:solidFill>
                  <a:srgbClr val="FF0000"/>
                </a:solidFill>
              </a:rPr>
              <a:t>ЗА 2019 </a:t>
            </a:r>
            <a:r>
              <a:rPr lang="ru-RU" sz="2000" b="1" dirty="0" smtClean="0">
                <a:solidFill>
                  <a:srgbClr val="FF0000"/>
                </a:solidFill>
              </a:rPr>
              <a:t>ГОД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57" name="Схема 56"/>
          <p:cNvGraphicFramePr/>
          <p:nvPr>
            <p:extLst>
              <p:ext uri="{D42A27DB-BD31-4B8C-83A1-F6EECF244321}">
                <p14:modId xmlns:p14="http://schemas.microsoft.com/office/powerpoint/2010/main" val="307584783"/>
              </p:ext>
            </p:extLst>
          </p:nvPr>
        </p:nvGraphicFramePr>
        <p:xfrm>
          <a:off x="405780" y="908720"/>
          <a:ext cx="11377264" cy="475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42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Прием обращений граждан и организаций 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вопросам коррупции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2019 году</a:t>
            </a:r>
            <a:endParaRPr lang="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17477"/>
              </p:ext>
            </p:extLst>
          </p:nvPr>
        </p:nvGraphicFramePr>
        <p:xfrm>
          <a:off x="837982" y="2060848"/>
          <a:ext cx="1094506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901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33677"/>
              </p:ext>
            </p:extLst>
          </p:nvPr>
        </p:nvGraphicFramePr>
        <p:xfrm>
          <a:off x="0" y="1772817"/>
          <a:ext cx="12188825" cy="5135357"/>
        </p:xfrm>
        <a:graphic>
          <a:graphicData uri="http://schemas.openxmlformats.org/drawingml/2006/table">
            <a:tbl>
              <a:tblPr bandRow="1" bandCol="1">
                <a:effectLst>
                  <a:innerShdw blurRad="63500" dist="50800" dir="16200000">
                    <a:schemeClr val="bg1">
                      <a:alpha val="50000"/>
                    </a:schemeClr>
                  </a:innerShdw>
                </a:effectLst>
                <a:tableStyleId>{9DCAF9ED-07DC-4A11-8D7F-57B35C25682E}</a:tableStyleId>
              </a:tblPr>
              <a:tblGrid>
                <a:gridCol w="4062942">
                  <a:extLst>
                    <a:ext uri="{9D8B030D-6E8A-4147-A177-3AD203B41FA5}">
                      <a16:colId xmlns:a16="http://schemas.microsoft.com/office/drawing/2014/main" val="433752248"/>
                    </a:ext>
                  </a:extLst>
                </a:gridCol>
                <a:gridCol w="4191710">
                  <a:extLst>
                    <a:ext uri="{9D8B030D-6E8A-4147-A177-3AD203B41FA5}">
                      <a16:colId xmlns:a16="http://schemas.microsoft.com/office/drawing/2014/main" val="2905872956"/>
                    </a:ext>
                  </a:extLst>
                </a:gridCol>
                <a:gridCol w="3934173">
                  <a:extLst>
                    <a:ext uri="{9D8B030D-6E8A-4147-A177-3AD203B41FA5}">
                      <a16:colId xmlns:a16="http://schemas.microsoft.com/office/drawing/2014/main" val="1839008098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Наименование показателя</a:t>
                      </a:r>
                      <a:endParaRPr lang="ru-RU" b="1" dirty="0"/>
                    </a:p>
                  </a:txBody>
                  <a:tcPr anchor="ctr">
                    <a:gradFill>
                      <a:gsLst>
                        <a:gs pos="0">
                          <a:schemeClr val="accent2">
                            <a:hueOff val="0"/>
                            <a:satOff val="0"/>
                            <a:lumOff val="0"/>
                            <a:alphaOff val="0"/>
                            <a:lumMod val="110000"/>
                            <a:satMod val="105000"/>
                            <a:tint val="67000"/>
                          </a:schemeClr>
                        </a:gs>
                        <a:gs pos="28000">
                          <a:srgbClr val="00B050"/>
                        </a:gs>
                        <a:gs pos="100000">
                          <a:srgbClr val="FFFF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2018 </a:t>
                      </a:r>
                      <a:r>
                        <a:rPr lang="ru-RU" b="1" dirty="0" smtClean="0"/>
                        <a:t>год</a:t>
                      </a:r>
                      <a:endParaRPr lang="ru-RU" b="1" dirty="0"/>
                    </a:p>
                  </a:txBody>
                  <a:tcPr anchor="ctr">
                    <a:gradFill>
                      <a:gsLst>
                        <a:gs pos="0">
                          <a:schemeClr val="accent2">
                            <a:hueOff val="0"/>
                            <a:satOff val="0"/>
                            <a:lumOff val="0"/>
                            <a:alphaOff val="0"/>
                            <a:lumMod val="110000"/>
                            <a:satMod val="105000"/>
                            <a:tint val="67000"/>
                          </a:schemeClr>
                        </a:gs>
                        <a:gs pos="28000">
                          <a:srgbClr val="00B050"/>
                        </a:gs>
                        <a:gs pos="100000">
                          <a:srgbClr val="FFFF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2019 </a:t>
                      </a:r>
                      <a:r>
                        <a:rPr lang="ru-RU" b="1" dirty="0" smtClean="0"/>
                        <a:t>год</a:t>
                      </a:r>
                      <a:endParaRPr lang="ru-RU" b="1" dirty="0"/>
                    </a:p>
                  </a:txBody>
                  <a:tcPr anchor="ctr">
                    <a:gradFill>
                      <a:gsLst>
                        <a:gs pos="0">
                          <a:schemeClr val="accent2">
                            <a:hueOff val="0"/>
                            <a:satOff val="0"/>
                            <a:lumOff val="0"/>
                            <a:alphaOff val="0"/>
                            <a:lumMod val="110000"/>
                            <a:satMod val="105000"/>
                            <a:tint val="67000"/>
                          </a:schemeClr>
                        </a:gs>
                        <a:gs pos="28000">
                          <a:srgbClr val="00B050"/>
                        </a:gs>
                        <a:gs pos="100000">
                          <a:srgbClr val="FFFF00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79424058"/>
                  </a:ext>
                </a:extLst>
              </a:tr>
              <a:tr h="11741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уведомлений муниципальных служащих о возникновении или возможности возникновения конфликта интересов 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261866"/>
                  </a:ext>
                </a:extLst>
              </a:tr>
              <a:tr h="11741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уведомлений муниципальных служащих о фактах склонения к совершению коррупционных правонарушений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663547"/>
                  </a:ext>
                </a:extLst>
              </a:tr>
              <a:tr h="9032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Сдано подарков, полученных в связи с исполнением служебных обязанностей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658096"/>
                  </a:ext>
                </a:extLst>
              </a:tr>
              <a:tr h="6322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Уведомлений об иной оплачиваемой работе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656065"/>
                  </a:ext>
                </a:extLst>
              </a:tr>
              <a:tr h="6322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Сведения о взаимодействии с институтами гражданского общества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983126"/>
                  </a:ext>
                </a:extLst>
              </a:tr>
            </a:tbl>
          </a:graphicData>
        </a:graphic>
      </p:graphicFrame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-1" y="332657"/>
            <a:ext cx="12188825" cy="144016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1310">
                <a:srgbClr val="D8E4EF"/>
              </a:gs>
              <a:gs pos="24000">
                <a:schemeClr val="accent1">
                  <a:lumMod val="45000"/>
                  <a:lumOff val="55000"/>
                </a:schemeClr>
              </a:gs>
              <a:gs pos="2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ap="sq">
            <a:solidFill>
              <a:srgbClr val="FF99CC"/>
            </a:solidFill>
          </a:ln>
          <a:effectLst>
            <a:outerShdw blurRad="3937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Антикоррупционный мониторинг муниципальных служащих Невьянского городского округа</a:t>
            </a:r>
            <a:endParaRPr lang="ru-RU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538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2876" y="2384884"/>
            <a:ext cx="9143538" cy="2088232"/>
          </a:xfrm>
          <a:solidFill>
            <a:srgbClr val="00B0F0"/>
          </a:solidFill>
          <a:ln>
            <a:noFill/>
          </a:ln>
        </p:spPr>
        <p:txBody>
          <a:bodyPr rtlCol="0">
            <a:normAutofit fontScale="90000"/>
          </a:bodyPr>
          <a:lstStyle/>
          <a:p>
            <a:pPr algn="ctr"/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b="1" i="1" dirty="0" smtClean="0"/>
              <a:t>Антикоррупционное просвещение граждан в 2019 году</a:t>
            </a: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dirty="0">
                <a:solidFill>
                  <a:srgbClr val="FF0000"/>
                </a:solidFill>
              </a:rPr>
              <a:t/>
            </a:r>
            <a:br>
              <a:rPr lang="ru" dirty="0">
                <a:solidFill>
                  <a:srgbClr val="FF0000"/>
                </a:solidFill>
              </a:rPr>
            </a:br>
            <a:r>
              <a:rPr lang="ru" dirty="0" smtClean="0">
                <a:solidFill>
                  <a:srgbClr val="FF0000"/>
                </a:solidFill>
              </a:rPr>
              <a:t/>
            </a:r>
            <a:br>
              <a:rPr lang="ru" dirty="0" smtClean="0">
                <a:solidFill>
                  <a:srgbClr val="FF0000"/>
                </a:solidFill>
              </a:rPr>
            </a:br>
            <a:r>
              <a:rPr lang="ru" b="1" i="1" dirty="0" smtClean="0">
                <a:solidFill>
                  <a:schemeClr val="tx1"/>
                </a:solidFill>
              </a:rPr>
              <a:t/>
            </a:r>
            <a:br>
              <a:rPr lang="ru" b="1" i="1" dirty="0" smtClean="0">
                <a:solidFill>
                  <a:schemeClr val="tx1"/>
                </a:solidFill>
              </a:rPr>
            </a:br>
            <a:endParaRPr lang="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2876" y="609600"/>
            <a:ext cx="10260168" cy="515144"/>
          </a:xfrm>
        </p:spPr>
        <p:txBody>
          <a:bodyPr rtlCol="0">
            <a:noAutofit/>
          </a:bodyPr>
          <a:lstStyle/>
          <a:p>
            <a:pPr algn="ctr" rtl="0"/>
            <a:r>
              <a:rPr lang="ru" dirty="0" smtClean="0">
                <a:solidFill>
                  <a:srgbClr val="FF0000"/>
                </a:solidFill>
              </a:rPr>
              <a:t>Распространение в 2019 году </a:t>
            </a:r>
            <a:r>
              <a:rPr lang="ru" dirty="0" smtClean="0">
                <a:solidFill>
                  <a:srgbClr val="FF0000"/>
                </a:solidFill>
              </a:rPr>
              <a:t>листовок на территории Невьянского </a:t>
            </a:r>
            <a:r>
              <a:rPr lang="ru" dirty="0" smtClean="0">
                <a:solidFill>
                  <a:srgbClr val="FF0000"/>
                </a:solidFill>
              </a:rPr>
              <a:t>городского округа</a:t>
            </a:r>
            <a:endParaRPr lang="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1" y="1772816"/>
            <a:ext cx="10153128" cy="4968552"/>
          </a:xfrm>
        </p:spPr>
      </p:pic>
    </p:spTree>
    <p:extLst>
      <p:ext uri="{BB962C8B-B14F-4D97-AF65-F5344CB8AC3E}">
        <p14:creationId xmlns:p14="http://schemas.microsoft.com/office/powerpoint/2010/main" val="25855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1820</TotalTime>
  <Words>652</Words>
  <Application>Microsoft Office PowerPoint</Application>
  <PresentationFormat>Произвольный</PresentationFormat>
  <Paragraphs>79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                   Выполнение Плана мероприятий по противодействию коррупции в Невьянском городском округе за 2019</vt:lpstr>
      <vt:lpstr>  </vt:lpstr>
      <vt:lpstr> План мероприятий по противодействию коррупции  в Невьянском городском округе на 2018-2020 гг</vt:lpstr>
      <vt:lpstr>Презентация PowerPoint</vt:lpstr>
      <vt:lpstr> НЕЗАВИСИМАЯ АНТИКОРРУПЦИОННАЯ ЭКСПЕРТИЗА НОРМАТИВНЫХ ПРАВОВЫХ АКТОВ И ИХ ПРОЕКТОВ ЗА 2019 ГОД</vt:lpstr>
      <vt:lpstr>Прием обращений граждан и организаций  по вопросам коррупции в 2019 году</vt:lpstr>
      <vt:lpstr>Антикоррупционный мониторинг муниципальных служащих Невьянского городского округа</vt:lpstr>
      <vt:lpstr>       Антикоррупционное просвещение граждан в 2019 году       </vt:lpstr>
      <vt:lpstr>Распространение в 2019 году листовок на территории Невьянского городского округа</vt:lpstr>
      <vt:lpstr>Распространение плакатов на территории Невьянского городского округа в 2019 году</vt:lpstr>
      <vt:lpstr>Антикоррупционное просвещение граждан через средство массовой информации - газету «Звезда» в 2019 году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Выполнение План мероприятий по противодействию коррупции  в Невьянском городском округе за 2018</dc:title>
  <dc:creator>Marina E. Zhdanova</dc:creator>
  <cp:lastModifiedBy>Marina E. Zhdanova</cp:lastModifiedBy>
  <cp:revision>63</cp:revision>
  <dcterms:created xsi:type="dcterms:W3CDTF">2019-02-04T08:44:55Z</dcterms:created>
  <dcterms:modified xsi:type="dcterms:W3CDTF">2020-01-27T05:30:34Z</dcterms:modified>
</cp:coreProperties>
</file>