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DA5C1E-BE39-43E4-8409-1AF9758BECB8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58A3C2-900A-43C6-A5C6-FD2EE7CA2F0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8437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предоставления муниципальных услуг</a:t>
            </a:r>
            <a:endParaRPr 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8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668841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Государственные и муниципальные услуги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Электронная услуга-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услуга,  предоставляемая при помощи информационно-телекоммуникационных технологий, в том числе портала государственных и муниципальных услуг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gosuslugi.ru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включая осуществление в рамках такого предоставления электронного взаимодействия между государственными органами, органами местного самоуправления, организациями и заявителями.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Перевод процедур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предоставления услуг в электронный вид подразумевает возможность получения информации об услугах посредством сети Интернет, подачу документов заявителем в электронном виде, их обработку в системах электронного делопроизводства и направление результата услуги в форме электронного документа.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Перевод государственных и муниципальных услуг в электронный вид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направленный на упрощение процедуры получения информации и услуг.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Реализация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в рамках административной реформы, основными целями которой являются: повышение качества и доступности государственных услуг, ограничение вмешательства государства в экономическую деятельность субъектов предпринимательства, в том числе прекращение избыточного государственного регулирования.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Основные направления  реализации административной реформы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порядка предоставления  муниципальных услуг, исполнения функций муниципального контроля (оптимизация  структуры регламентов);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услуг в электронном виде;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предоставления муниципальных услуг по принципу "одного окна", в том числе на базе многофункционального центра;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мониторинга качества предоставления муниципальных услуг;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структуры органов управления;</a:t>
            </a:r>
            <a:endParaRPr lang="ru-RU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7" y="1052736"/>
            <a:ext cx="8064897" cy="5400600"/>
          </a:xfrm>
        </p:spPr>
        <p:txBody>
          <a:bodyPr>
            <a:noAutofit/>
          </a:bodyPr>
          <a:lstStyle/>
          <a:p>
            <a:pPr marL="0" indent="536575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Федеральный закон от 27 июля 2010 года № 210-ФЗ  «Об организации предоставления государственных и муниципальных услуг»</a:t>
            </a:r>
          </a:p>
          <a:p>
            <a:pPr marL="0" indent="536575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Распоряжение Правительства РФ от 10.06.2011 N 1021-р (ред. от 28.08.2012) «Об утверждении Концепции снижения административных барьеров и повышения доступности государственных и муниципальных услуг на 2011 - 2013 годы и Плана мероприятий по реализации указанной Концепции»</a:t>
            </a:r>
          </a:p>
          <a:p>
            <a:pPr marL="0" indent="536575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Распоряжение Правительства РФ от 20 октября 2010 г. N 1815-р «Об утверждении государственной программы «Информационное общество(2011-2020 годы)»</a:t>
            </a:r>
          </a:p>
          <a:p>
            <a:pPr marL="0" indent="536575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Указ Президента РФ от 07.05.2012 N 601 «Об основных направлениях совершенствования системы государственного управления»</a:t>
            </a:r>
          </a:p>
          <a:p>
            <a:pPr marL="0" indent="536575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Федеральный закон от 06.04.2011№63-ФЗ (ред.от 01.07.2011) «Об электронной подписи»</a:t>
            </a:r>
          </a:p>
          <a:p>
            <a:pPr marL="0" indent="536575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Постановление Правительства Российской Федерации № 861 «О федеральных государственных информационных системах, обеспечивающих предоставление в электронной форме государственных и муниципальных услуг (осуществление функций)»</a:t>
            </a:r>
            <a:endParaRPr lang="ru-RU" sz="1800" u="sng" dirty="0" smtClean="0">
              <a:solidFill>
                <a:schemeClr val="tx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Нормативные правовые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акты,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определяющие задачи по реализации административной реформы в 2013 году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04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Актуальность вопроса по предоставлению муниципальных услуг в электронном виде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176464"/>
          </a:xfrm>
        </p:spPr>
        <p:txBody>
          <a:bodyPr>
            <a:noAutofit/>
          </a:bodyPr>
          <a:lstStyle/>
          <a:p>
            <a:pPr marL="0" indent="536575" algn="just">
              <a:buFont typeface="Arial" charset="0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Федеральный закон от 27 июля 2010 года № 210-ФЗ  «Об организации предоставления государственных и муниципальных услуг» определяет, что заявитель, при получении государственных и муниципальных услуг, имеет право:</a:t>
            </a:r>
          </a:p>
          <a:p>
            <a:pPr marL="0" indent="536575" algn="just">
              <a:spcBef>
                <a:spcPts val="20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получать полную, актуальную и достоверную информацию о порядке предоставления государственных и муниципальных услуг, в том числе в электронной форме;</a:t>
            </a:r>
          </a:p>
          <a:p>
            <a:pPr marL="0" indent="536575" algn="just">
              <a:spcBef>
                <a:spcPts val="20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получать государственные и муниципальные услуги в электронной форме, если это не запрещено законом, а также в иных формах, предусмотренных законодательством РФ, по выбору заявителя.</a:t>
            </a:r>
          </a:p>
          <a:p>
            <a:pPr marL="0" indent="536575" algn="just">
              <a:spcBef>
                <a:spcPts val="20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миллионы граждан РФ уже знают, что получать услуги через Интернет, не теряя времени в очередях – легко и удобно. В несколько кликов можно оплатить штрафы ГИБДД, в считанные минуты – отправить запрос в нужное ведомство и заказать ещё почти 4000 электронных услуг.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268760"/>
            <a:ext cx="8208912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Портал государственных услуг-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справочно-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Интернет-  портал (сайт)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Обеспечивает доступ физических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юридических лиц к сведениям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 государственных и муниципальных 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услугах в Российской Федерации,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функциях по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контролю и надзору, об услугах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государственных и муниципальных 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учреждений, об услугах организаций, участвующих в предоставлении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услуг, а также предоставление в электронной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форме государственных и муниципальных услуг.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Портал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268760"/>
            <a:ext cx="4464496" cy="320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Регистрация в личном кабинете на Портале Государственных услуг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556792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Авторизация на Портале: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Заполните анкету, содержащую: личные данные фамилия, имя, отчество, дата рождения, пол, СНИЛС-</a:t>
            </a:r>
            <a:r>
              <a:rPr lang="ru-RU" sz="1800" b="1" dirty="0" smtClean="0">
                <a:solidFill>
                  <a:schemeClr val="tx1"/>
                </a:solidFill>
              </a:rPr>
              <a:t> (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Войти возможно введением страхового номера индивидуального лицевого счета (СНИЛС) застрахованного лица в системе учета Пенсионного фонда России);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СНИЛС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необходим во многих случаях: для получения государственной поддержки, для получения родового сертификата, для получения материнского капитала при рождении детей при устройстве на работу, для формирования пенсионных накоплений, а также для получения медицинских услуг и льгот, в том числе детям, для получения государственных социальных услуг 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для аутентификации (пароль, секретный вопрос и ответ);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почтовый адрес (если была выбрана доставка кода активации регистрируемым почтовым отправлением через ФГУП «Почта России»).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После получения кода активации, вести его на портале.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84784"/>
            <a:ext cx="7516357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данному направлению Невьянского городского округа проведены следующие мероприятия: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администрации  www.nevyansk66.ru,  а также в региональном реестре государственных и муниципальных услуг размещена информация об органах местного самоуправления Невьянского городского округа, а также о 65 муниципальных услугах, оказываемых администрацией учреждениями округа;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 все муниципальные услуги разработаны и утверждены административные регламенты.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тиражируемых  муниципальных услуг в электронный вид  запланирован на декабрь 2013 года.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Открытие государственного бюджетного учреждения Свердловской области «Многофункциональный центр предоставления государственных (муниципальных) услуг» в г.Невьянске запланировано в 1 квартале 2014 года по адресу: г.Невьянск, ул. Ленина, 20.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80920" cy="10081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Муниципальные услуги в  Невьянском городском округе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</TotalTime>
  <Words>678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Организация предоставления муниципальных услуг</vt:lpstr>
      <vt:lpstr>Государственные и муниципальные услуги</vt:lpstr>
      <vt:lpstr>Основные направления  реализации административной реформы </vt:lpstr>
      <vt:lpstr>Нормативные правовые акты, определяющие задачи по реализации административной реформы в 2013 году  </vt:lpstr>
      <vt:lpstr>Актуальность вопроса по предоставлению муниципальных услуг в электронном виде</vt:lpstr>
      <vt:lpstr>Портал госуслуг</vt:lpstr>
      <vt:lpstr>Регистрация в личном кабинете на Портале Государственных услуг</vt:lpstr>
      <vt:lpstr>Муниципальные услуги в  Невьянском городском округе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услуги</dc:title>
  <dc:creator>Antonina M. Putkova</dc:creator>
  <cp:lastModifiedBy>Antonina M. Putkova</cp:lastModifiedBy>
  <cp:revision>16</cp:revision>
  <dcterms:created xsi:type="dcterms:W3CDTF">2013-10-28T11:18:51Z</dcterms:created>
  <dcterms:modified xsi:type="dcterms:W3CDTF">2013-10-29T03:11:11Z</dcterms:modified>
</cp:coreProperties>
</file>