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7" autoAdjust="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73E587A-15DF-48CE-B2F1-B4625627FC36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18225F-A040-411B-9F63-78F34B28F0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512168"/>
          </a:xfrm>
        </p:spPr>
        <p:txBody>
          <a:bodyPr/>
          <a:lstStyle/>
          <a:p>
            <a:r>
              <a:rPr lang="ru-RU" dirty="0" smtClean="0"/>
              <a:t>Портал государственных услуг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75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Портал госуслуг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4" y="1988840"/>
            <a:ext cx="6703658" cy="4392488"/>
          </a:xfrm>
        </p:spPr>
        <p:txBody>
          <a:bodyPr>
            <a:normAutofit fontScale="92500"/>
          </a:bodyPr>
          <a:lstStyle/>
          <a:p>
            <a:pPr lvl="0">
              <a:buClr>
                <a:srgbClr val="31B6FD"/>
              </a:buClr>
              <a:buNone/>
            </a:pPr>
            <a:r>
              <a:rPr lang="ru-RU" sz="1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Портал государственных услуг-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справочно- информационный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Интернет-  портал (сайт)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Обеспечивает доступ физических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юридических лиц к сведениям 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 государственных и муниципальных 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услугах в Российской Федерации, 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государственных функциях по 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контролю и надзору, об услугах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государственных и муниципальных 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учреждений, об услугах организаций, участвующих в предоставлении 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услуг, а также предоставление в электронной </a:t>
            </a:r>
          </a:p>
          <a:p>
            <a:pPr lvl="0">
              <a:buClr>
                <a:srgbClr val="31B6F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форме государственных и муниципальных услуг.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44824"/>
            <a:ext cx="411073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43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080120"/>
          </a:xfrm>
        </p:spPr>
        <p:txBody>
          <a:bodyPr/>
          <a:lstStyle/>
          <a:p>
            <a:r>
              <a:rPr lang="ru-RU" sz="2800" b="1" dirty="0">
                <a:solidFill>
                  <a:prstClr val="white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Регистрация в личном кабинете на Портале Государственных услуг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04856" cy="4464496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buClrTx/>
              <a:buSzTx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Авторизация на Портале: </a:t>
            </a:r>
          </a:p>
          <a:p>
            <a:pPr marL="274320" lvl="0" indent="-274320" algn="l">
              <a:buClr>
                <a:srgbClr val="31B6FD"/>
              </a:buClr>
              <a:buFont typeface="Wingdings" pitchFamily="2" charset="2"/>
              <a:buChar char="ü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Заполните анкету, содержащую: личные данные фамилия, имя, отчество, дата рождения, пол, СНИЛС-</a:t>
            </a:r>
            <a:r>
              <a:rPr lang="ru-RU" sz="1800" b="1" dirty="0">
                <a:solidFill>
                  <a:prstClr val="black"/>
                </a:solidFill>
              </a:rPr>
              <a:t> (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Войти возможно введением страхового номера индивидуального лицевого счета (СНИЛС) застрахованного лица в системе учета Пенсионного фонда России);</a:t>
            </a:r>
          </a:p>
          <a:p>
            <a:pPr marL="274320" lvl="0" indent="-274320" algn="l">
              <a:buClr>
                <a:srgbClr val="31B6FD"/>
              </a:buClr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СНИЛС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необходим во многих случаях: для получения государственной поддержки, для получения родового сертификата, для получения материнского капитала при рождении детей при устройстве на работу, для формирования пенсионных накоплений, а также для получения медицинских услуг и льгот, в том числе детям, для получения государственных социальных услуг ;</a:t>
            </a:r>
          </a:p>
          <a:p>
            <a:pPr marL="274320" lvl="0" indent="-274320" algn="l">
              <a:buClr>
                <a:srgbClr val="31B6FD"/>
              </a:buClr>
              <a:buFont typeface="Wingdings" pitchFamily="2" charset="2"/>
              <a:buChar char="ü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данные для аутентификации (пароль, секретный вопрос и ответ);</a:t>
            </a:r>
          </a:p>
          <a:p>
            <a:pPr marL="274320" lvl="0" indent="-274320" algn="l">
              <a:buClr>
                <a:srgbClr val="31B6FD"/>
              </a:buClr>
              <a:buFont typeface="Wingdings" pitchFamily="2" charset="2"/>
              <a:buChar char="ü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почтовый адрес (если была выбрана доставка кода активации регистрируемым почтовым отправлением через ФГУП «Почта России»).</a:t>
            </a:r>
          </a:p>
          <a:p>
            <a:pPr marL="274320" lvl="0" indent="-274320" algn="l">
              <a:buClr>
                <a:srgbClr val="31B6FD"/>
              </a:buClr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После получения кода активации, вести его на портале.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142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158</Words>
  <Application>Microsoft Office PowerPoint</Application>
  <PresentationFormat>Экран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Портал государственных услуг</vt:lpstr>
      <vt:lpstr>Портал госуслуг</vt:lpstr>
      <vt:lpstr>Регистрация в личном кабинете на Портале Государственных услуг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Портал государственных услуг</dc:title>
  <dc:creator>Antonina M. Putkova</dc:creator>
  <cp:lastModifiedBy>Antonina M. Putkova</cp:lastModifiedBy>
  <cp:revision>2</cp:revision>
  <dcterms:created xsi:type="dcterms:W3CDTF">2014-07-22T02:57:18Z</dcterms:created>
  <dcterms:modified xsi:type="dcterms:W3CDTF">2014-07-22T03:16:55Z</dcterms:modified>
</cp:coreProperties>
</file>